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16859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7041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3280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30368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90298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2423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7034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29588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645180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30815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80743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87998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4987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34167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lv-LV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54CA797E-3461-4645-BDB3-C32754341C0E}" type="datetimeFigureOut">
              <a:rPr lang="lv-LV" smtClean="0"/>
              <a:t>26.03.2022</a:t>
            </a:fld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80E042E0-9535-4BA8-8528-8AF322E2A43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2613338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lv-LV" sz="60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«RADI SAVU IDEĀLO LIDAPARĀTU»</a:t>
            </a:r>
            <a:endParaRPr lang="lv-LV" sz="60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6"/>
            <a:ext cx="10572000" cy="1092521"/>
          </a:xfrm>
        </p:spPr>
        <p:txBody>
          <a:bodyPr>
            <a:noAutofit/>
          </a:bodyPr>
          <a:lstStyle/>
          <a:p>
            <a:r>
              <a:rPr lang="lv-LV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3.GRUPA – KATEGORIJA (dzimšanas datums no 2004.gada 1.janvāra līdz 2007.gada 31.decembrim)</a:t>
            </a:r>
            <a:endParaRPr lang="lv-LV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452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NR.9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9824" y="683775"/>
            <a:ext cx="6908232" cy="517727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Nora Lelde </a:t>
            </a:r>
            <a:r>
              <a:rPr lang="lv-LV" sz="2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Lauss</a:t>
            </a: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8664B0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403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NR.10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19473" y="571645"/>
            <a:ext cx="6995160" cy="5289404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Lauma </a:t>
            </a:r>
            <a:r>
              <a:rPr lang="lv-LV" sz="2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Leidere-Reine</a:t>
            </a: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8664B0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1572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5464" y="713467"/>
            <a:ext cx="7095744" cy="514758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6617" y="2260738"/>
            <a:ext cx="426406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Estere Jurševska</a:t>
            </a:r>
          </a:p>
          <a:p>
            <a:pPr marL="342900" lvl="0" indent="-342900">
              <a:buClr>
                <a:srgbClr val="8664B0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8310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92040" y="803278"/>
            <a:ext cx="7068312" cy="505777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625" y="2260738"/>
            <a:ext cx="420006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Viktorija Ulmane</a:t>
            </a:r>
          </a:p>
          <a:p>
            <a:pPr marL="342900" lvl="0" indent="-342900">
              <a:buClr>
                <a:srgbClr val="8664B0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104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3753" y="558760"/>
            <a:ext cx="7059168" cy="530228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8057" y="2260738"/>
            <a:ext cx="417262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Katrīna </a:t>
            </a:r>
            <a:r>
              <a:rPr lang="lv-LV" sz="2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Guzlēna</a:t>
            </a: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8664B0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8123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8617" y="779952"/>
            <a:ext cx="7031736" cy="5081097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«LIDAPARĀTS»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Marta Kalna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Jāņa Rozentāla Rīgas Mākslas skola</a:t>
            </a: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0368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8616" y="802361"/>
            <a:ext cx="6985063" cy="505868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8057" y="2260738"/>
            <a:ext cx="4172628" cy="3600311"/>
          </a:xfrm>
        </p:spPr>
        <p:txBody>
          <a:bodyPr anchor="ctr"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</a:t>
            </a: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GAISA KUĢIS C.P.P.A. UN LIDAPARĀTI</a:t>
            </a: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Toms Auziņš</a:t>
            </a:r>
          </a:p>
          <a:p>
            <a:pPr marL="342900" lvl="0" indent="-342900">
              <a:buClr>
                <a:srgbClr val="8664B0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Jāņa Rozentāla Rīgas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5711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73323" y="0"/>
            <a:ext cx="5053174" cy="684662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«PANDAS GAISĀ»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Linda Skudra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Jelgavas mākslas skola</a:t>
            </a: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495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1617" y="48985"/>
            <a:ext cx="4764024" cy="6809015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7" y="2260738"/>
            <a:ext cx="4218348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«DAŽĀDAS PĒDAS VIRS ZEMES»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Diāna Majevska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Ogres Mūzikas un mākslas skola</a:t>
            </a: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016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NR.1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56048" y="721667"/>
            <a:ext cx="7086600" cy="5139382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6345" y="2260738"/>
            <a:ext cx="415434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«MANA LIDOJOŠĀ DARBNĪCA»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Elizabete Timofejeva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Alūksnes Mākslas skola</a:t>
            </a: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1306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NR.2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01283" y="0"/>
            <a:ext cx="4888637" cy="686631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0625" y="2260738"/>
            <a:ext cx="4200060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«FANTĀZIJAS LIDAPARĀTS»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Alīna </a:t>
            </a:r>
            <a:r>
              <a:rPr lang="lv-LV" sz="2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Jegorova</a:t>
            </a: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lvl="0" indent="-342900">
              <a:buClr>
                <a:srgbClr val="8664B0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Alūksnes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46412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NR.3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84785" y="546388"/>
            <a:ext cx="7139576" cy="5314661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«SKRIENOŠAIS 747»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Rihards Ozoliņš</a:t>
            </a:r>
          </a:p>
          <a:p>
            <a:pPr marL="342900" lvl="0" indent="-342900">
              <a:buClr>
                <a:srgbClr val="8664B0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Alūksnes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3361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NR.4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8617" y="798280"/>
            <a:ext cx="7050024" cy="506276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t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«MANA NĀKOTNES DARBA VIETA»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Tomass </a:t>
            </a:r>
            <a:r>
              <a:rPr lang="lv-LV" sz="2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Kristers</a:t>
            </a: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Straume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Liepājas Bērnu un jauniešu centrs «Laumiņa»</a:t>
            </a: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613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NR.5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1095" y="0"/>
            <a:ext cx="4844818" cy="682678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8329" y="2260738"/>
            <a:ext cx="428235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«MANS GAISA BALONS»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Madara </a:t>
            </a:r>
            <a:r>
              <a:rPr lang="lv-LV" sz="2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Butanova</a:t>
            </a: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Dobeles mākslas skola</a:t>
            </a: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1534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NR.6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75883" y="30087"/>
            <a:ext cx="4759173" cy="6827913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8329" y="2260738"/>
            <a:ext cx="4282356" cy="3600311"/>
          </a:xfrm>
        </p:spPr>
        <p:txBody>
          <a:bodyPr anchor="t">
            <a:normAutofit lnSpcReduction="10000"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«LIDOJUMS VIRS PILSĒTAS»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Matīss Ivanovs</a:t>
            </a:r>
          </a:p>
          <a:p>
            <a:pPr marL="342900" lvl="0" indent="-342900">
              <a:buClr>
                <a:srgbClr val="8664B0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Dobeles mākslas skola</a:t>
            </a:r>
          </a:p>
          <a:p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/>
            </a:r>
            <a:b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</a:b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065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NR.7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46320" y="702651"/>
            <a:ext cx="7068311" cy="5158398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3193" y="2260738"/>
            <a:ext cx="4227492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Noela</a:t>
            </a: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lv-LV" sz="2400" dirty="0" err="1" smtClean="0">
                <a:solidFill>
                  <a:srgbClr val="7030A0"/>
                </a:solidFill>
                <a:latin typeface="Arial Black" panose="020B0A04020102020204" pitchFamily="34" charset="0"/>
              </a:rPr>
              <a:t>Jaremina</a:t>
            </a:r>
            <a:endParaRPr lang="lv-LV" sz="2400" dirty="0" smtClean="0">
              <a:solidFill>
                <a:srgbClr val="7030A0"/>
              </a:solidFill>
              <a:latin typeface="Arial Black" panose="020B0A040201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Ventspils Mākslas skola</a:t>
            </a: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306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sz="4000" dirty="0" smtClean="0">
                <a:solidFill>
                  <a:prstClr val="black">
                    <a:lumMod val="85000"/>
                    <a:lumOff val="15000"/>
                  </a:prstClr>
                </a:solidFill>
                <a:latin typeface="Arial Black" panose="020B0A04020102020204" pitchFamily="34" charset="0"/>
              </a:rPr>
              <a:t>NR.8</a:t>
            </a:r>
            <a:endParaRPr lang="lv-LV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8754" y="770100"/>
            <a:ext cx="6949302" cy="5090949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38329" y="2260738"/>
            <a:ext cx="4282356" cy="3600311"/>
          </a:xfrm>
        </p:spPr>
        <p:txBody>
          <a:bodyPr anchor="ctr">
            <a:norm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«---»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lv-LV" sz="2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Elizabete Krūmiņa</a:t>
            </a:r>
          </a:p>
          <a:p>
            <a:pPr marL="342900" lvl="0" indent="-342900">
              <a:buClr>
                <a:srgbClr val="8664B0"/>
              </a:buClr>
              <a:buFont typeface="Wingdings" panose="05000000000000000000" pitchFamily="2" charset="2"/>
              <a:buChar char="§"/>
            </a:pPr>
            <a:r>
              <a:rPr lang="lv-LV" sz="2400" dirty="0">
                <a:solidFill>
                  <a:srgbClr val="7030A0"/>
                </a:solidFill>
                <a:latin typeface="Arial Black" panose="020B0A04020102020204" pitchFamily="34" charset="0"/>
              </a:rPr>
              <a:t>Ventspils Mākslas skola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lv-LV" sz="2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59376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8664B0"/>
      </a:accent1>
      <a:accent2>
        <a:srgbClr val="D75BCD"/>
      </a:accent2>
      <a:accent3>
        <a:srgbClr val="E54D86"/>
      </a:accent3>
      <a:accent4>
        <a:srgbClr val="DE4547"/>
      </a:accent4>
      <a:accent5>
        <a:srgbClr val="F16E40"/>
      </a:accent5>
      <a:accent6>
        <a:srgbClr val="EB9C5A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7AF46513-5B0D-4B03-9323-32F3F0BFC9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583</TotalTime>
  <Words>192</Words>
  <Application>Microsoft Office PowerPoint</Application>
  <PresentationFormat>Widescreen</PresentationFormat>
  <Paragraphs>74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 Black</vt:lpstr>
      <vt:lpstr>Century Gothic</vt:lpstr>
      <vt:lpstr>Georgia</vt:lpstr>
      <vt:lpstr>Wingdings</vt:lpstr>
      <vt:lpstr>Wingdings 2</vt:lpstr>
      <vt:lpstr>Quotable</vt:lpstr>
      <vt:lpstr>«RADI SAVU IDEĀLO LIDAPARĀTU»</vt:lpstr>
      <vt:lpstr>NR.1</vt:lpstr>
      <vt:lpstr>NR.2</vt:lpstr>
      <vt:lpstr>NR.3</vt:lpstr>
      <vt:lpstr>NR.4</vt:lpstr>
      <vt:lpstr>NR.5</vt:lpstr>
      <vt:lpstr>NR.6</vt:lpstr>
      <vt:lpstr>NR.7</vt:lpstr>
      <vt:lpstr>NR.8</vt:lpstr>
      <vt:lpstr>NR.9</vt:lpstr>
      <vt:lpstr>NR.10</vt:lpstr>
      <vt:lpstr>NR.11</vt:lpstr>
      <vt:lpstr>NR.12</vt:lpstr>
      <vt:lpstr>NR.13</vt:lpstr>
      <vt:lpstr>NR.14</vt:lpstr>
      <vt:lpstr>NR.15</vt:lpstr>
      <vt:lpstr>NR.16</vt:lpstr>
      <vt:lpstr>NR.17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«RADI SAVU IDEĀLO LIDAPARĀTU»</dc:title>
  <dc:creator>User</dc:creator>
  <cp:lastModifiedBy>User</cp:lastModifiedBy>
  <cp:revision>11</cp:revision>
  <dcterms:created xsi:type="dcterms:W3CDTF">2022-03-25T10:59:18Z</dcterms:created>
  <dcterms:modified xsi:type="dcterms:W3CDTF">2022-03-26T13:32:12Z</dcterms:modified>
</cp:coreProperties>
</file>