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290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493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3092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1269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5985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396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859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485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34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777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4129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472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547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5201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532D27-C385-4AB6-A36F-D7E569A903DC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5B11429-7CC9-4215-A250-F2710CF8DF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5538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lv-LV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«RADI SAVU IDEĀLO LIDAPARĀTU»</a:t>
            </a:r>
            <a:endParaRPr lang="lv-LV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6"/>
            <a:ext cx="10572000" cy="1101665"/>
          </a:xfrm>
        </p:spPr>
        <p:txBody>
          <a:bodyPr>
            <a:noAutofit/>
          </a:bodyPr>
          <a:lstStyle/>
          <a:p>
            <a:r>
              <a:rPr lang="lv-LV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2.GRUPA – KATEGORIJA (dzimšanas datums no 2008.gada 1.janvāra līdz 2011.gada 31.decembrim)</a:t>
            </a:r>
            <a:endParaRPr lang="lv-LV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417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6905" y="703543"/>
            <a:ext cx="6976872" cy="515750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8913" y="2260738"/>
            <a:ext cx="418177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«KAĶU 2 K HELIKOPTERS»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Nikola Paula Boša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701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8814" y="718986"/>
            <a:ext cx="7150682" cy="514206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345" y="2260738"/>
            <a:ext cx="415434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«BOING 723 AKWAPARKS»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Margrieta Liene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Liepkalne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477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8032" y="575491"/>
            <a:ext cx="7132320" cy="528555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2260738"/>
            <a:ext cx="411776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«IZKLAIDES SPĀRNI»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Sofija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Dukāte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31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NR.12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633" y="2260738"/>
            <a:ext cx="413605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«TURBO KUĢIS»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Toms Logins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5379" y="725629"/>
            <a:ext cx="7128982" cy="513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64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329" y="712936"/>
            <a:ext cx="7086600" cy="514811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57" y="2260738"/>
            <a:ext cx="417262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«VĒJA ZIRGS»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Sonora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Putniece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71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7760" y="760742"/>
            <a:ext cx="6995160" cy="510030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8913" y="2260738"/>
            <a:ext cx="418177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ROBOTA HAIZIVS»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Patriks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Kalitjuks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779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NR.15</a:t>
            </a:r>
            <a:endParaRPr lang="lv-LV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0244" y="835182"/>
            <a:ext cx="7023532" cy="50258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2260738"/>
            <a:ext cx="411776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«CEĻOJUMS UZ SALDUMU ZEMI»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Rebeka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Kovala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</p:txBody>
      </p:sp>
    </p:spTree>
    <p:extLst>
      <p:ext uri="{BB962C8B-B14F-4D97-AF65-F5344CB8AC3E}">
        <p14:creationId xmlns:p14="http://schemas.microsoft.com/office/powerpoint/2010/main" val="1649592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464" y="708026"/>
            <a:ext cx="7077455" cy="515302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065" y="2260738"/>
            <a:ext cx="410862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«LIDOJOŠAIS KUĢIS»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Līva Pavlovska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217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431244"/>
            <a:ext cx="6967728" cy="542980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1" y="2260738"/>
            <a:ext cx="420920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Rebeka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Straujā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26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3" y="813873"/>
            <a:ext cx="7050024" cy="504717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065" y="2260738"/>
            <a:ext cx="410862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«LIDOJUMS UZ SAULI»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Estere Lapsiņa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63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>
                <a:solidFill>
                  <a:schemeClr val="bg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NR.1</a:t>
            </a:r>
            <a:endParaRPr lang="lv-LV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4184" y="70883"/>
            <a:ext cx="4846319" cy="678711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66345" y="2260738"/>
            <a:ext cx="415434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«KOSMOSĀ»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Dominiks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Filipovs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Siguldas Pilsētas vidusskola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139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7473" y="567209"/>
            <a:ext cx="6999455" cy="529384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209" y="2260738"/>
            <a:ext cx="40994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«KAĶIS ŠĻURMANTS»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Hanneke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Ulmane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8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2738" y="713352"/>
            <a:ext cx="7095902" cy="514769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57" y="2260738"/>
            <a:ext cx="417262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GLEZNA»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Rute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Otomere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97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329" y="651974"/>
            <a:ext cx="7068312" cy="520907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«NEPARASTAIS LIDONIS»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Odrija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Miķelsone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34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2" y="688464"/>
            <a:ext cx="7086600" cy="517258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«IZNĪCINĀTĀJS»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Valts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Onkelis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468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328" y="797073"/>
            <a:ext cx="7042093" cy="506397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«HELIKOPTERS»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Anna Vaga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12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2691" y="703833"/>
            <a:ext cx="7153044" cy="515721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«LIDAPARĀTS - SIXPAROX»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Agnija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Stavro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0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9472" y="807035"/>
            <a:ext cx="6996653" cy="505401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«ELIHOPTERS»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Elizabete Plūme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042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9357" y="0"/>
            <a:ext cx="4620524" cy="683258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7" y="2260738"/>
            <a:ext cx="42183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«VIMANA         ‘STUPA R-1’»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Ritvars Ņikitins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Rīgas Kultūras vidusskola (Rīgas Jauno tehniķu centrs)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13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0893" y="749554"/>
            <a:ext cx="7188549" cy="511149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7" y="2260738"/>
            <a:ext cx="42183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Milana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Sisojeva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63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2" y="362589"/>
            <a:ext cx="7044404" cy="54984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5489" y="2260738"/>
            <a:ext cx="414519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«LIDAPARĀTS EKO»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Arturs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Tjapko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701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5192" y="807577"/>
            <a:ext cx="6867144" cy="505347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260738"/>
            <a:ext cx="41634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«ALĪNAS KOSMOSA KUĢIS»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Alīna Dāboliņa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16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5315" y="959865"/>
            <a:ext cx="7029329" cy="490118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Maksims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Laškovs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601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646344"/>
            <a:ext cx="7052419" cy="521470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473" y="2260738"/>
            <a:ext cx="427321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«SPĀRE»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Ričards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Jedigarevs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973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3481" y="455739"/>
            <a:ext cx="6844684" cy="540531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«MOZAĪKA»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Teodors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Solovjovs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804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8888" y="781164"/>
            <a:ext cx="7161000" cy="507988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209" y="2260738"/>
            <a:ext cx="40994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«ZAĻAIS»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Alīna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Panasjuka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16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6440" y="70153"/>
            <a:ext cx="5102351" cy="678784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25" y="2260738"/>
            <a:ext cx="420006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Nikita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Konfederats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104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464" y="715792"/>
            <a:ext cx="7040880" cy="514525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1" y="2260738"/>
            <a:ext cx="434636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ZIVS»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Adriāna Indriksone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Ventspils 4. vidusskola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674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464" y="598250"/>
            <a:ext cx="6986016" cy="526279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9" y="2260738"/>
            <a:ext cx="43280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Katrīna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Macate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264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0810" y="0"/>
            <a:ext cx="484769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Anna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Adlere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526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2896" y="663284"/>
            <a:ext cx="7004304" cy="519776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897" y="2260738"/>
            <a:ext cx="430978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Keitija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Bišofa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3544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3" y="808856"/>
            <a:ext cx="7013448" cy="505219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65" y="2260738"/>
            <a:ext cx="433722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Luīze Ozola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24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6904" y="880980"/>
            <a:ext cx="6985033" cy="498006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ZIVS»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Alise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Valtere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Rojas Mūzikas un mākslas skola</a:t>
            </a:r>
          </a:p>
          <a:p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761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456" y="626730"/>
            <a:ext cx="7187184" cy="523431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1" y="2260738"/>
            <a:ext cx="430064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Sofija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Bezrukova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4183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7176" y="711966"/>
            <a:ext cx="7150608" cy="514908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4905" y="2260738"/>
            <a:ext cx="424578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Herberts Sula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1523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9744" y="415777"/>
            <a:ext cx="7123176" cy="544527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4905" y="2260738"/>
            <a:ext cx="424578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Helēna Dreimane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1521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6044" y="703833"/>
            <a:ext cx="7127207" cy="515721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65" y="2260738"/>
            <a:ext cx="433722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«ZIVJLIDMAŠĪNA»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Gabriela Posuma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Ventspils Jaunrades nams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9778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0924" y="747231"/>
            <a:ext cx="7001996" cy="511381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4905" y="2260738"/>
            <a:ext cx="424578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«SKUDRONS»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Estere Sanija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Rendeniece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Jaunrades nams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026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4627" y="0"/>
            <a:ext cx="481706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5" y="2260738"/>
            <a:ext cx="429150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«BURBUĻTAURENIS»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Agate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Pilmane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Jaunrades nams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462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7969" y="0"/>
            <a:ext cx="4747005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89" y="2260738"/>
            <a:ext cx="437379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«AIZIET!»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Rūdolfs Ozoliņš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Jaunrades nams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04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7603" y="64009"/>
            <a:ext cx="4845074" cy="679399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1" y="2260738"/>
            <a:ext cx="430064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«DABAS SPĒKS»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Laura Liepiņa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Jaunrades nams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2536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1824" y="0"/>
            <a:ext cx="4832104" cy="687602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9" y="2260738"/>
            <a:ext cx="43280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«VIRS MĀKOŅIEM»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Helēna Stūra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Ventspils Jaunrades nams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4429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6373" y="719887"/>
            <a:ext cx="6955691" cy="51411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1" y="2260738"/>
            <a:ext cx="434636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«STARPPLANĒTU TŪRISMS»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Kārlis Bozis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Smiltenes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34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7713" y="676964"/>
            <a:ext cx="7199215" cy="518408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«LIDOJUMS KOSMOSĀ»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Emīlija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Posse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Alūksnes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985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1184" y="625254"/>
            <a:ext cx="7050024" cy="523579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177" y="2260738"/>
            <a:ext cx="435550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«MĀKOŅU PLANIERIS»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Anete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Brikmane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2840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749887"/>
            <a:ext cx="7123175" cy="51111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«LIDOJOŠAIS DĪVĀNS»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Loreta Rubīna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286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0471" y="0"/>
            <a:ext cx="4908593" cy="680612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65" y="2260738"/>
            <a:ext cx="433722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«BLOKA HELIKOPTERS»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Anete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Mazjāne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9769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9459" y="0"/>
            <a:ext cx="4791006" cy="685984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KŪKA»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Haide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Terēze Pelēce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Jāņa Rozentāla Rīgas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5204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4818" y="708330"/>
            <a:ext cx="7012109" cy="515271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«LIDOJOŠAIS AUTOBUSS»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Paulīne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Žukovska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Jāņa Rozentāla Rīgas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710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8888" y="705076"/>
            <a:ext cx="7123176" cy="515597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89" y="2260738"/>
            <a:ext cx="437379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«GAISA TAKSIS»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Lauma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Lindberga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Jāņa Rozentāla Rīgas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976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8330" y="740409"/>
            <a:ext cx="7117368" cy="512064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2260738"/>
            <a:ext cx="43920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Elizabete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Vidrika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Jāņa Rozentāla Rīgas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935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3172" y="0"/>
            <a:ext cx="4859316" cy="683087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SĒNE»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Estere Feldberga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Jāņa Rozentāla Rīgas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5798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9200" y="895982"/>
            <a:ext cx="6858000" cy="49650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«FANTĀZIJLIDAPARĀTS»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Evelīna Gauja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Baldones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531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7620" y="48672"/>
            <a:ext cx="4821444" cy="680932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«KOSMOSA CEĻOTĀJS»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Paula Justīne Veidemane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Baldones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17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5251" y="685697"/>
            <a:ext cx="7001949" cy="517535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5489" y="2260738"/>
            <a:ext cx="414519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«CAUR KOSMOSU»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Elza Jaunzema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Alūksnes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0019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6997" y="757400"/>
            <a:ext cx="7043355" cy="510364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49" y="2260738"/>
            <a:ext cx="423663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Emīlija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Šefanovska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Baldones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99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5192" y="787569"/>
            <a:ext cx="6931152" cy="507348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«KOSMOPLĀNS»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Lauma Mieriņa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Baldones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5034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3011" y="91439"/>
            <a:ext cx="4965224" cy="676656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5" y="2260738"/>
            <a:ext cx="429150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«LIDOJOŠAIS ĀBOLS»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Nikola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Plavgo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Jelgavas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3019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2" y="691838"/>
            <a:ext cx="7141464" cy="516921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2260738"/>
            <a:ext cx="43920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«MŪSDIENĪGS DIRIŽABLIS»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Madara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Zakrevska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Jelgavas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242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6218" y="0"/>
            <a:ext cx="4817326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1" y="2260738"/>
            <a:ext cx="430064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«VIRS MĀKOŅIEM»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Polīna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Samsonova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Jelgavas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4820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0501" y="498536"/>
            <a:ext cx="7203860" cy="536251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5" y="2260738"/>
            <a:ext cx="429150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«VEROTIES DEBESĪS»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Arina</a:t>
            </a: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Tanana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Jelgavas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0849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2745" y="91006"/>
            <a:ext cx="4754880" cy="676699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5" y="2260738"/>
            <a:ext cx="442866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«VAKARA TĒJAS LAIKS»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Madara Irbe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5513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329" y="721261"/>
            <a:ext cx="7031736" cy="513978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9" y="2260738"/>
            <a:ext cx="43280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«AUGĻU SMALKĀ MEHĀNIKA»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Alise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Jegure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7660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1766" y="88463"/>
            <a:ext cx="4829010" cy="676953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473" y="2260738"/>
            <a:ext cx="427321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«NAKSNĪGS LIDOJUMS»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Dārta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Ambulte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36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NR.68</a:t>
            </a:r>
            <a:endParaRPr lang="lv-LV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7681" y="0"/>
            <a:ext cx="4900527" cy="68191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1" y="2260738"/>
            <a:ext cx="430064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«GRĀMATAS CEĻ SPĀRNOS»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Viktorija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Ribjakova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80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2" y="602853"/>
            <a:ext cx="7114032" cy="525819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8913" y="2260738"/>
            <a:ext cx="418177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«PUĶU UN SĒKLU VEDĒJS»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Sāra Krūmiņa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Alūksnes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23196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3029" y="0"/>
            <a:ext cx="5018916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69" y="2260738"/>
            <a:ext cx="441951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«SAULAINA DIENA VIRS MĀKOŅIEM»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Madara Tomsone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113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6752" y="58961"/>
            <a:ext cx="4800600" cy="679903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2260738"/>
            <a:ext cx="43920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«ŠĶEĻOT GAISU»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Patrīcija Gailīte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61265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NR.71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609" y="631758"/>
            <a:ext cx="7095744" cy="522929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«LIDOJOŠĀ ZIVS»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Anna Zujeva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212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6320" y="683716"/>
            <a:ext cx="7067470" cy="517733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9" y="2260738"/>
            <a:ext cx="43280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«UZ AUGŠU, UZ AUGŠU!»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Amanda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Narovska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3219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6483" y="1740"/>
            <a:ext cx="4860869" cy="68562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897" y="2260738"/>
            <a:ext cx="430978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«MINKAS PIEDZĪVOJUMS»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Annija Lūse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108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9340" y="1325625"/>
            <a:ext cx="7191886" cy="453542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3" y="2260738"/>
            <a:ext cx="436465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«JAUTRAIS LIDOJUMS»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Dženija Rimicāne</a:t>
            </a:r>
          </a:p>
          <a:p>
            <a:pPr marL="342900" lvl="0" indent="-342900">
              <a:buClr>
                <a:srgbClr val="9ECD33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92D05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PS: nestandarta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798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0905" y="0"/>
            <a:ext cx="5063024" cy="683106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8913" y="2260738"/>
            <a:ext cx="418177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«KAĶI – GAISA AKROBĀTI»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Elza Freimane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Dobeles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6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8888" y="517113"/>
            <a:ext cx="7136108" cy="534393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25" y="2260738"/>
            <a:ext cx="420006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«SIER, MAŠĪNA STRAW»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Stefans </a:t>
            </a:r>
            <a:r>
              <a:rPr lang="lv-LV" sz="2400" dirty="0" err="1" smtClean="0">
                <a:solidFill>
                  <a:srgbClr val="92D050"/>
                </a:solidFill>
                <a:latin typeface="Arial Black" panose="020B0A04020102020204" pitchFamily="34" charset="0"/>
              </a:rPr>
              <a:t>Kaurovs</a:t>
            </a:r>
            <a:endParaRPr lang="lv-LV" sz="2400" dirty="0" smtClean="0">
              <a:solidFill>
                <a:srgbClr val="92D05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92D050"/>
                </a:solidFill>
                <a:latin typeface="Arial Black" panose="020B0A04020102020204" pitchFamily="34" charset="0"/>
              </a:rPr>
              <a:t>Vecumnieku Mūzikas un mākslas skola</a:t>
            </a:r>
            <a:endParaRPr lang="lv-LV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652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611</TotalTime>
  <Words>849</Words>
  <Application>Microsoft Office PowerPoint</Application>
  <PresentationFormat>Widescreen</PresentationFormat>
  <Paragraphs>300</Paragraphs>
  <Slides>75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1" baseType="lpstr">
      <vt:lpstr>Arial Black</vt:lpstr>
      <vt:lpstr>Century Gothic</vt:lpstr>
      <vt:lpstr>Georgia</vt:lpstr>
      <vt:lpstr>Wingdings</vt:lpstr>
      <vt:lpstr>Wingdings 2</vt:lpstr>
      <vt:lpstr>Quotable</vt:lpstr>
      <vt:lpstr>«RADI SAVU IDEĀLO LIDAPARĀTU»</vt:lpstr>
      <vt:lpstr>NR.1</vt:lpstr>
      <vt:lpstr>NR.2</vt:lpstr>
      <vt:lpstr>NR.3</vt:lpstr>
      <vt:lpstr>NR.4</vt:lpstr>
      <vt:lpstr>NR.5</vt:lpstr>
      <vt:lpstr>NR.6</vt:lpstr>
      <vt:lpstr>NR.7</vt:lpstr>
      <vt:lpstr>NR.8</vt:lpstr>
      <vt:lpstr>NR.9</vt:lpstr>
      <vt:lpstr>NR.10</vt:lpstr>
      <vt:lpstr>NR.11</vt:lpstr>
      <vt:lpstr>NR.12</vt:lpstr>
      <vt:lpstr>NR.13</vt:lpstr>
      <vt:lpstr>NR.14</vt:lpstr>
      <vt:lpstr>NR.15</vt:lpstr>
      <vt:lpstr>NR.16</vt:lpstr>
      <vt:lpstr>NR.17</vt:lpstr>
      <vt:lpstr>NR.18</vt:lpstr>
      <vt:lpstr>NR.19</vt:lpstr>
      <vt:lpstr>NR.20</vt:lpstr>
      <vt:lpstr>NR.21</vt:lpstr>
      <vt:lpstr>NR.22</vt:lpstr>
      <vt:lpstr>NR.23</vt:lpstr>
      <vt:lpstr>NR.24</vt:lpstr>
      <vt:lpstr>NR.25</vt:lpstr>
      <vt:lpstr>NR.26</vt:lpstr>
      <vt:lpstr>NR.27</vt:lpstr>
      <vt:lpstr>NR.28</vt:lpstr>
      <vt:lpstr>NR.29</vt:lpstr>
      <vt:lpstr>NR.30</vt:lpstr>
      <vt:lpstr>NR.31</vt:lpstr>
      <vt:lpstr>NR.32</vt:lpstr>
      <vt:lpstr>NR.33</vt:lpstr>
      <vt:lpstr>NR.34</vt:lpstr>
      <vt:lpstr>NR.35</vt:lpstr>
      <vt:lpstr>NR.36</vt:lpstr>
      <vt:lpstr>NR.37</vt:lpstr>
      <vt:lpstr>NR.38</vt:lpstr>
      <vt:lpstr>NR.39</vt:lpstr>
      <vt:lpstr>NR.40</vt:lpstr>
      <vt:lpstr>NR.41</vt:lpstr>
      <vt:lpstr>NR.42</vt:lpstr>
      <vt:lpstr>NR.43</vt:lpstr>
      <vt:lpstr>NR.44</vt:lpstr>
      <vt:lpstr>NR.45</vt:lpstr>
      <vt:lpstr>NR.46</vt:lpstr>
      <vt:lpstr>NR.47</vt:lpstr>
      <vt:lpstr>NR.48</vt:lpstr>
      <vt:lpstr>NR.49</vt:lpstr>
      <vt:lpstr>NR.50</vt:lpstr>
      <vt:lpstr>NR.51</vt:lpstr>
      <vt:lpstr>NR.52</vt:lpstr>
      <vt:lpstr>NR.53</vt:lpstr>
      <vt:lpstr>NR.54</vt:lpstr>
      <vt:lpstr>NR.55</vt:lpstr>
      <vt:lpstr>NR.56</vt:lpstr>
      <vt:lpstr>NR.57</vt:lpstr>
      <vt:lpstr>NR.58</vt:lpstr>
      <vt:lpstr>NR.59</vt:lpstr>
      <vt:lpstr>NR.60</vt:lpstr>
      <vt:lpstr>NR.61</vt:lpstr>
      <vt:lpstr>NR.62</vt:lpstr>
      <vt:lpstr>NR.63</vt:lpstr>
      <vt:lpstr>NR.64</vt:lpstr>
      <vt:lpstr>NR.65</vt:lpstr>
      <vt:lpstr>NR.66</vt:lpstr>
      <vt:lpstr>NR.67</vt:lpstr>
      <vt:lpstr>NR.68</vt:lpstr>
      <vt:lpstr>NR.69</vt:lpstr>
      <vt:lpstr>NR.70</vt:lpstr>
      <vt:lpstr>NR.71</vt:lpstr>
      <vt:lpstr>NR.72</vt:lpstr>
      <vt:lpstr>NR.73</vt:lpstr>
      <vt:lpstr>NR.74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«RADI SAVU IDEĀLO LIDAPARĀTU»</dc:title>
  <dc:creator>User</dc:creator>
  <cp:lastModifiedBy>User</cp:lastModifiedBy>
  <cp:revision>31</cp:revision>
  <dcterms:created xsi:type="dcterms:W3CDTF">2022-03-25T10:54:08Z</dcterms:created>
  <dcterms:modified xsi:type="dcterms:W3CDTF">2022-03-26T14:03:23Z</dcterms:modified>
</cp:coreProperties>
</file>