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629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C646E-6706-4C9B-A65B-CF37583D51F9}" type="datetimeFigureOut">
              <a:rPr lang="lv-LV" smtClean="0"/>
              <a:t>26.03.2022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5A8F7-9E41-4055-A121-2898F824BC6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57537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C646E-6706-4C9B-A65B-CF37583D51F9}" type="datetimeFigureOut">
              <a:rPr lang="lv-LV" smtClean="0"/>
              <a:t>26.03.2022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5A8F7-9E41-4055-A121-2898F824BC6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30947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C646E-6706-4C9B-A65B-CF37583D51F9}" type="datetimeFigureOut">
              <a:rPr lang="lv-LV" smtClean="0"/>
              <a:t>26.03.2022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5A8F7-9E41-4055-A121-2898F824BC6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458547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C646E-6706-4C9B-A65B-CF37583D51F9}" type="datetimeFigureOut">
              <a:rPr lang="lv-LV" smtClean="0"/>
              <a:t>26.03.2022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5A8F7-9E41-4055-A121-2898F824BC6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501438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C646E-6706-4C9B-A65B-CF37583D51F9}" type="datetimeFigureOut">
              <a:rPr lang="lv-LV" smtClean="0"/>
              <a:t>26.03.2022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5A8F7-9E41-4055-A121-2898F824BC6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202238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C646E-6706-4C9B-A65B-CF37583D51F9}" type="datetimeFigureOut">
              <a:rPr lang="lv-LV" smtClean="0"/>
              <a:t>26.03.2022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5A8F7-9E41-4055-A121-2898F824BC6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289950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C646E-6706-4C9B-A65B-CF37583D51F9}" type="datetimeFigureOut">
              <a:rPr lang="lv-LV" smtClean="0"/>
              <a:t>26.03.2022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5A8F7-9E41-4055-A121-2898F824BC6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90692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C646E-6706-4C9B-A65B-CF37583D51F9}" type="datetimeFigureOut">
              <a:rPr lang="lv-LV" smtClean="0"/>
              <a:t>26.03.2022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5A8F7-9E41-4055-A121-2898F824BC6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26093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C646E-6706-4C9B-A65B-CF37583D51F9}" type="datetimeFigureOut">
              <a:rPr lang="lv-LV" smtClean="0"/>
              <a:t>26.03.2022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5A8F7-9E41-4055-A121-2898F824BC6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59549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C646E-6706-4C9B-A65B-CF37583D51F9}" type="datetimeFigureOut">
              <a:rPr lang="lv-LV" smtClean="0"/>
              <a:t>26.03.2022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5A8F7-9E41-4055-A121-2898F824BC6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691938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C646E-6706-4C9B-A65B-CF37583D51F9}" type="datetimeFigureOut">
              <a:rPr lang="lv-LV" smtClean="0"/>
              <a:t>26.03.2022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5A8F7-9E41-4055-A121-2898F824BC6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790291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C646E-6706-4C9B-A65B-CF37583D51F9}" type="datetimeFigureOut">
              <a:rPr lang="lv-LV" smtClean="0"/>
              <a:t>26.03.2022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5A8F7-9E41-4055-A121-2898F824BC6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53072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C646E-6706-4C9B-A65B-CF37583D51F9}" type="datetimeFigureOut">
              <a:rPr lang="lv-LV" smtClean="0"/>
              <a:t>26.03.2022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5A8F7-9E41-4055-A121-2898F824BC6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951452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70FC646E-6706-4C9B-A65B-CF37583D51F9}" type="datetimeFigureOut">
              <a:rPr lang="lv-LV" smtClean="0"/>
              <a:t>26.03.2022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EC85A8F7-9E41-4055-A121-2898F824BC6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10476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70FC646E-6706-4C9B-A65B-CF37583D51F9}" type="datetimeFigureOut">
              <a:rPr lang="lv-LV" smtClean="0"/>
              <a:t>26.03.2022</a:t>
            </a:fld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EC85A8F7-9E41-4055-A121-2898F824BC6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7272271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79" r:id="rId1"/>
    <p:sldLayoutId id="2147483880" r:id="rId2"/>
    <p:sldLayoutId id="2147483881" r:id="rId3"/>
    <p:sldLayoutId id="2147483882" r:id="rId4"/>
    <p:sldLayoutId id="2147483883" r:id="rId5"/>
    <p:sldLayoutId id="2147483884" r:id="rId6"/>
    <p:sldLayoutId id="2147483885" r:id="rId7"/>
    <p:sldLayoutId id="2147483886" r:id="rId8"/>
    <p:sldLayoutId id="2147483887" r:id="rId9"/>
    <p:sldLayoutId id="2147483888" r:id="rId10"/>
    <p:sldLayoutId id="2147483889" r:id="rId11"/>
    <p:sldLayoutId id="2147483890" r:id="rId12"/>
    <p:sldLayoutId id="2147483891" r:id="rId13"/>
    <p:sldLayoutId id="2147483892" r:id="rId14"/>
  </p:sldLayoutIdLst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8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8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8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8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8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8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8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8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8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8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8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8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8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8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8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8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8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8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8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8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8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8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8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8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8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«RADI SAVU IDEĀLO LIDAPARĀTU»</a:t>
            </a:r>
            <a:endParaRPr lang="lv-LV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2297" y="5308278"/>
            <a:ext cx="10572000" cy="1147385"/>
          </a:xfrm>
        </p:spPr>
        <p:txBody>
          <a:bodyPr>
            <a:noAutofit/>
          </a:bodyPr>
          <a:lstStyle/>
          <a:p>
            <a:r>
              <a:rPr lang="lv-LV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1.GRUPA – KATEGORIJA (dzimšanas datums no 2012.gada 1.janvāra līdz 2015.gada 31.decembrim)</a:t>
            </a:r>
            <a:endParaRPr lang="lv-LV" sz="2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47769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NR.9</a:t>
            </a:r>
            <a:endParaRPr lang="lv-LV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60107" y="915067"/>
            <a:ext cx="7027677" cy="4945982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>
            <a:off x="374905" y="2260738"/>
            <a:ext cx="4245780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«KOSMOSA KRĀSAS»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Dārta Sofija </a:t>
            </a:r>
            <a:r>
              <a:rPr lang="lv-LV" sz="2400" dirty="0" err="1" smtClean="0">
                <a:solidFill>
                  <a:srgbClr val="00B0F0"/>
                </a:solidFill>
                <a:latin typeface="Arial Black" panose="020B0A04020102020204" pitchFamily="34" charset="0"/>
              </a:rPr>
              <a:t>Moroza</a:t>
            </a:r>
            <a:endParaRPr lang="lv-LV" sz="2400" dirty="0" smtClean="0">
              <a:solidFill>
                <a:srgbClr val="00B0F0"/>
              </a:solidFill>
              <a:latin typeface="Arial Black" panose="020B0A04020102020204" pitchFamily="34" charset="0"/>
            </a:endParaRPr>
          </a:p>
          <a:p>
            <a:pPr marL="285750" lvl="0" indent="-285750">
              <a:buClr>
                <a:srgbClr val="00C6BB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00B0F0"/>
                </a:solidFill>
                <a:latin typeface="Arial Black" panose="020B0A04020102020204" pitchFamily="34" charset="0"/>
              </a:rPr>
              <a:t>Siguldas pilsētas vidusskola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00B0F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90767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NR.10</a:t>
            </a:r>
            <a:endParaRPr lang="lv-LV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56632" y="882687"/>
            <a:ext cx="6757415" cy="4978362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>
            <a:off x="374905" y="2260738"/>
            <a:ext cx="4245780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«ĀTRUMĀ»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Gabriela Saleniece</a:t>
            </a:r>
          </a:p>
          <a:p>
            <a:pPr marL="285750" lvl="0" indent="-285750">
              <a:buClr>
                <a:srgbClr val="00C6BB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00B0F0"/>
                </a:solidFill>
                <a:latin typeface="Arial Black" panose="020B0A04020102020204" pitchFamily="34" charset="0"/>
              </a:rPr>
              <a:t>Siguldas pilsētas vidusskola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00B0F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40128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NR.11</a:t>
            </a:r>
            <a:endParaRPr lang="lv-LV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29200" y="874135"/>
            <a:ext cx="6803136" cy="4986914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>
            <a:off x="457201" y="2260738"/>
            <a:ext cx="4163484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«STARP PLANĒTĀM»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Tīna </a:t>
            </a:r>
            <a:r>
              <a:rPr lang="lv-LV" sz="2400" dirty="0" err="1" smtClean="0">
                <a:solidFill>
                  <a:srgbClr val="00B0F0"/>
                </a:solidFill>
                <a:latin typeface="Arial Black" panose="020B0A04020102020204" pitchFamily="34" charset="0"/>
              </a:rPr>
              <a:t>Markitāne</a:t>
            </a:r>
            <a:endParaRPr lang="lv-LV" sz="2400" dirty="0" smtClean="0">
              <a:solidFill>
                <a:srgbClr val="00B0F0"/>
              </a:solidFill>
              <a:latin typeface="Arial Black" panose="020B0A04020102020204" pitchFamily="34" charset="0"/>
            </a:endParaRPr>
          </a:p>
          <a:p>
            <a:pPr marL="285750" lvl="0" indent="-285750">
              <a:buClr>
                <a:srgbClr val="00C6BB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00B0F0"/>
                </a:solidFill>
                <a:latin typeface="Arial Black" panose="020B0A04020102020204" pitchFamily="34" charset="0"/>
              </a:rPr>
              <a:t>Siguldas pilsētas vidusskola</a:t>
            </a:r>
          </a:p>
          <a:p>
            <a:endParaRPr lang="lv-LV" sz="24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95312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NR.12</a:t>
            </a:r>
            <a:endParaRPr lang="lv-LV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42600" y="752594"/>
            <a:ext cx="6780592" cy="5108455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>
            <a:off x="356617" y="2260738"/>
            <a:ext cx="4264068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«KROKO UN DILS LIDMAŠĪNA»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Viktorija </a:t>
            </a:r>
            <a:r>
              <a:rPr lang="lv-LV" sz="2400" dirty="0" err="1" smtClean="0">
                <a:solidFill>
                  <a:srgbClr val="00B0F0"/>
                </a:solidFill>
                <a:latin typeface="Arial Black" panose="020B0A04020102020204" pitchFamily="34" charset="0"/>
              </a:rPr>
              <a:t>Fedkoviča</a:t>
            </a:r>
            <a:endParaRPr lang="lv-LV" sz="2400" dirty="0" smtClean="0">
              <a:solidFill>
                <a:srgbClr val="00B0F0"/>
              </a:solidFill>
              <a:latin typeface="Arial Black" panose="020B0A040201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Dobeles mākslas skola</a:t>
            </a:r>
            <a:endParaRPr lang="lv-LV" sz="2400" dirty="0">
              <a:solidFill>
                <a:srgbClr val="00B0F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26908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NR.13</a:t>
            </a:r>
            <a:endParaRPr lang="lv-LV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83480" y="659963"/>
            <a:ext cx="6914017" cy="5201086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>
            <a:off x="393193" y="2260738"/>
            <a:ext cx="4227492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«LIDOJOŠĀ LOKOMOTIVE»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Marta Kalniņa</a:t>
            </a:r>
          </a:p>
          <a:p>
            <a:pPr marL="342900" lvl="0" indent="-342900">
              <a:buClr>
                <a:srgbClr val="00C6BB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00B0F0"/>
                </a:solidFill>
                <a:latin typeface="Arial Black" panose="020B0A04020102020204" pitchFamily="34" charset="0"/>
              </a:rPr>
              <a:t>Dobeles mākslas skola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00B0F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88508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NR.14</a:t>
            </a:r>
            <a:endParaRPr lang="lv-LV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31788" y="656109"/>
            <a:ext cx="6955412" cy="5204940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>
            <a:off x="484633" y="2260738"/>
            <a:ext cx="4136052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«MANA SAPŅU LIDMAŠĪNA»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Kārlis Mangulis</a:t>
            </a:r>
          </a:p>
          <a:p>
            <a:pPr marL="342900" lvl="0" indent="-342900">
              <a:buClr>
                <a:srgbClr val="00C6BB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00B0F0"/>
                </a:solidFill>
                <a:latin typeface="Arial Black" panose="020B0A04020102020204" pitchFamily="34" charset="0"/>
              </a:rPr>
              <a:t>Dobeles mākslas skola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00B0F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59678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NR.15</a:t>
            </a:r>
            <a:endParaRPr lang="lv-LV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0108" y="832412"/>
            <a:ext cx="6976236" cy="5028637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>
            <a:off x="429769" y="2260738"/>
            <a:ext cx="4190916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«AŠĀ ZĪMUĻLIDMAŠĪNA»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Diāna Ruņģe</a:t>
            </a:r>
          </a:p>
          <a:p>
            <a:pPr marL="342900" lvl="0" indent="-342900">
              <a:buClr>
                <a:srgbClr val="00C6BB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00B0F0"/>
                </a:solidFill>
                <a:latin typeface="Arial Black" panose="020B0A04020102020204" pitchFamily="34" charset="0"/>
              </a:rPr>
              <a:t>Dobeles mākslas skola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00B0F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66637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NR.16</a:t>
            </a:r>
            <a:endParaRPr lang="lv-LV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97911" y="54401"/>
            <a:ext cx="4846289" cy="6796625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>
            <a:off x="466345" y="2260738"/>
            <a:ext cx="4154340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«REAKTĪVĀ LIDMAŠĪNA»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err="1" smtClean="0">
                <a:solidFill>
                  <a:srgbClr val="00B0F0"/>
                </a:solidFill>
                <a:latin typeface="Arial Black" panose="020B0A04020102020204" pitchFamily="34" charset="0"/>
              </a:rPr>
              <a:t>Kristers</a:t>
            </a: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 </a:t>
            </a:r>
            <a:r>
              <a:rPr lang="lv-LV" sz="2400" dirty="0" err="1" smtClean="0">
                <a:solidFill>
                  <a:srgbClr val="00B0F0"/>
                </a:solidFill>
                <a:latin typeface="Arial Black" panose="020B0A04020102020204" pitchFamily="34" charset="0"/>
              </a:rPr>
              <a:t>Kurma</a:t>
            </a:r>
            <a:endParaRPr lang="lv-LV" sz="2400" dirty="0" smtClean="0">
              <a:solidFill>
                <a:srgbClr val="00B0F0"/>
              </a:solidFill>
              <a:latin typeface="Arial Black" panose="020B0A04020102020204" pitchFamily="34" charset="0"/>
            </a:endParaRPr>
          </a:p>
          <a:p>
            <a:pPr marL="342900" lvl="0" indent="-342900">
              <a:buClr>
                <a:srgbClr val="00C6BB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00B0F0"/>
                </a:solidFill>
                <a:latin typeface="Arial Black" panose="020B0A04020102020204" pitchFamily="34" charset="0"/>
              </a:rPr>
              <a:t>Dobeles mākslas skola</a:t>
            </a:r>
          </a:p>
          <a:p>
            <a:endParaRPr lang="lv-LV" sz="2400" dirty="0">
              <a:solidFill>
                <a:srgbClr val="00B0F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55851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NR.17</a:t>
            </a:r>
            <a:endParaRPr lang="lv-LV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1088" y="813561"/>
            <a:ext cx="7108012" cy="5047488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>
            <a:off x="420625" y="2260738"/>
            <a:ext cx="4200060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«PUTNU VĒROTĀJU LIDMAŠĪNA»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Elīza </a:t>
            </a:r>
            <a:r>
              <a:rPr lang="lv-LV" sz="2400" dirty="0" err="1" smtClean="0">
                <a:solidFill>
                  <a:srgbClr val="00B0F0"/>
                </a:solidFill>
                <a:latin typeface="Arial Black" panose="020B0A04020102020204" pitchFamily="34" charset="0"/>
              </a:rPr>
              <a:t>Praulīte</a:t>
            </a:r>
            <a:endParaRPr lang="lv-LV" sz="2400" dirty="0" smtClean="0">
              <a:solidFill>
                <a:srgbClr val="00B0F0"/>
              </a:solidFill>
              <a:latin typeface="Arial Black" panose="020B0A040201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Rojas Mūzikas un mākslas skola</a:t>
            </a:r>
            <a:endParaRPr lang="lv-LV" sz="2400" dirty="0">
              <a:solidFill>
                <a:srgbClr val="00B0F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37090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NR.18</a:t>
            </a:r>
            <a:endParaRPr lang="lv-LV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80605" y="0"/>
            <a:ext cx="4881883" cy="6794252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>
            <a:off x="374905" y="2260738"/>
            <a:ext cx="4245780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«GAISA BALONS PUĶU PĀRDEVĒJAI»</a:t>
            </a:r>
            <a:endParaRPr lang="lv-LV" sz="2200" dirty="0" smtClean="0">
              <a:solidFill>
                <a:srgbClr val="00B0F0"/>
              </a:solidFill>
              <a:latin typeface="Arial Black" panose="020B0A040201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2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Marta Jansone</a:t>
            </a:r>
          </a:p>
          <a:p>
            <a:pPr marL="342900" lvl="0" indent="-342900">
              <a:buClr>
                <a:srgbClr val="00C6BB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00B0F0"/>
                </a:solidFill>
                <a:latin typeface="Arial Black" panose="020B0A04020102020204" pitchFamily="34" charset="0"/>
              </a:rPr>
              <a:t>Rojas Mūzikas un mākslas skola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 smtClean="0">
              <a:solidFill>
                <a:srgbClr val="00B0F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76716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 Black" panose="020B0A04020102020204" pitchFamily="34" charset="0"/>
              </a:rPr>
              <a:t>NR.1</a:t>
            </a:r>
            <a:endParaRPr lang="lv-LV" sz="4000" dirty="0">
              <a:solidFill>
                <a:schemeClr val="bg1">
                  <a:lumMod val="85000"/>
                  <a:lumOff val="15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89904" y="88568"/>
            <a:ext cx="4718304" cy="6678878"/>
          </a:xfrm>
          <a:prstGeom prst="rect">
            <a:avLst/>
          </a:prstGeom>
        </p:spPr>
      </p:pic>
      <p:sp>
        <p:nvSpPr>
          <p:cNvPr id="9" name="Text Placeholder 8"/>
          <p:cNvSpPr>
            <a:spLocks noGrp="1"/>
          </p:cNvSpPr>
          <p:nvPr>
            <p:ph type="body" sz="half" idx="2"/>
          </p:nvPr>
        </p:nvSpPr>
        <p:spPr>
          <a:xfrm>
            <a:off x="749809" y="2260738"/>
            <a:ext cx="3870876" cy="3600311"/>
          </a:xfrm>
        </p:spPr>
        <p:txBody>
          <a:bodyPr anchor="ctr">
            <a:norm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«GAISA SASTRĒGUMS»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Anna </a:t>
            </a:r>
            <a:r>
              <a:rPr lang="lv-LV" sz="2400" dirty="0" err="1" smtClean="0">
                <a:solidFill>
                  <a:srgbClr val="00B0F0"/>
                </a:solidFill>
                <a:latin typeface="Arial Black" panose="020B0A04020102020204" pitchFamily="34" charset="0"/>
              </a:rPr>
              <a:t>Lība</a:t>
            </a: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 Paleja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Siguldas pilsētas vidusskola</a:t>
            </a:r>
            <a:endParaRPr lang="lv-LV" sz="2400" dirty="0">
              <a:solidFill>
                <a:srgbClr val="00B0F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6298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NR.19</a:t>
            </a:r>
            <a:endParaRPr lang="lv-LV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01185" y="793510"/>
            <a:ext cx="7040880" cy="5067539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>
            <a:off x="402337" y="2260738"/>
            <a:ext cx="4218348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«KRĀSAINI RAIBAIS»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err="1" smtClean="0">
                <a:solidFill>
                  <a:srgbClr val="00B0F0"/>
                </a:solidFill>
                <a:latin typeface="Arial Black" panose="020B0A04020102020204" pitchFamily="34" charset="0"/>
              </a:rPr>
              <a:t>Kristers</a:t>
            </a: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 Kiršteins</a:t>
            </a:r>
          </a:p>
          <a:p>
            <a:pPr marL="342900" lvl="0" indent="-342900">
              <a:buClr>
                <a:srgbClr val="00C6BB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00B0F0"/>
                </a:solidFill>
                <a:latin typeface="Arial Black" panose="020B0A04020102020204" pitchFamily="34" charset="0"/>
              </a:rPr>
              <a:t>Rojas Mūzikas un mākslas skola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00B0F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09634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NR.20</a:t>
            </a:r>
            <a:endParaRPr lang="lv-LV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92040" y="661051"/>
            <a:ext cx="6986016" cy="5199998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>
            <a:off x="448057" y="2260738"/>
            <a:ext cx="4172628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«AUTUBUSS DEBESĪS»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err="1" smtClean="0">
                <a:solidFill>
                  <a:srgbClr val="00B0F0"/>
                </a:solidFill>
                <a:latin typeface="Arial Black" panose="020B0A04020102020204" pitchFamily="34" charset="0"/>
              </a:rPr>
              <a:t>Amēlija</a:t>
            </a: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 Anna </a:t>
            </a:r>
            <a:r>
              <a:rPr lang="lv-LV" sz="2400" dirty="0" err="1" smtClean="0">
                <a:solidFill>
                  <a:srgbClr val="00B0F0"/>
                </a:solidFill>
                <a:latin typeface="Arial Black" panose="020B0A04020102020204" pitchFamily="34" charset="0"/>
              </a:rPr>
              <a:t>Veidmane</a:t>
            </a:r>
            <a:endParaRPr lang="lv-LV" sz="2400" dirty="0" smtClean="0">
              <a:solidFill>
                <a:srgbClr val="00B0F0"/>
              </a:solidFill>
              <a:latin typeface="Arial Black" panose="020B0A040201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Jelgavas novada Mūzikas un mākslas skola</a:t>
            </a:r>
            <a:endParaRPr lang="lv-LV" sz="2400" dirty="0">
              <a:solidFill>
                <a:srgbClr val="00B0F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25255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NR.21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19472" y="761878"/>
            <a:ext cx="7059168" cy="5099171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2337" y="2260738"/>
            <a:ext cx="4218348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«GAISA TRANSPORTS»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Kristians </a:t>
            </a:r>
            <a:r>
              <a:rPr lang="lv-LV" sz="2400" dirty="0" err="1" smtClean="0">
                <a:solidFill>
                  <a:srgbClr val="00B0F0"/>
                </a:solidFill>
                <a:latin typeface="Arial Black" panose="020B0A04020102020204" pitchFamily="34" charset="0"/>
              </a:rPr>
              <a:t>Lazdovskis</a:t>
            </a:r>
            <a:endParaRPr lang="lv-LV" sz="2400" dirty="0" smtClean="0">
              <a:solidFill>
                <a:srgbClr val="00B0F0"/>
              </a:solidFill>
              <a:latin typeface="Arial Black" panose="020B0A04020102020204" pitchFamily="34" charset="0"/>
            </a:endParaRPr>
          </a:p>
          <a:p>
            <a:pPr marL="342900" lvl="0" indent="-342900">
              <a:buClr>
                <a:srgbClr val="00C6BB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00B0F0"/>
                </a:solidFill>
                <a:latin typeface="Arial Black" panose="020B0A04020102020204" pitchFamily="34" charset="0"/>
              </a:rPr>
              <a:t>Jelgavas novada Mūzikas un mākslas skola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00B0F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17145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NR.22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46320" y="496780"/>
            <a:ext cx="7104888" cy="5364269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5761" y="2260738"/>
            <a:ext cx="4254924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«CILVĒKS LIDTĒRPĀ»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Ivo </a:t>
            </a:r>
            <a:r>
              <a:rPr lang="lv-LV" sz="2400" dirty="0" err="1" smtClean="0">
                <a:solidFill>
                  <a:srgbClr val="00B0F0"/>
                </a:solidFill>
                <a:latin typeface="Arial Black" panose="020B0A04020102020204" pitchFamily="34" charset="0"/>
              </a:rPr>
              <a:t>Aniņš</a:t>
            </a:r>
            <a:endParaRPr lang="lv-LV" sz="2400" dirty="0" smtClean="0">
              <a:solidFill>
                <a:srgbClr val="00B0F0"/>
              </a:solidFill>
              <a:latin typeface="Arial Black" panose="020B0A04020102020204" pitchFamily="34" charset="0"/>
            </a:endParaRPr>
          </a:p>
          <a:p>
            <a:pPr marL="342900" lvl="0" indent="-342900">
              <a:buClr>
                <a:srgbClr val="00C6BB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00B0F0"/>
                </a:solidFill>
                <a:latin typeface="Arial Black" panose="020B0A04020102020204" pitchFamily="34" charset="0"/>
              </a:rPr>
              <a:t>Jelgavas novada Mūzikas un mākslas skola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00B0F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36050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NR.23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09744" y="733119"/>
            <a:ext cx="7159752" cy="512793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260738"/>
            <a:ext cx="4163484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«ZIEMASSVĒTKU HELIKOPTERS»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Dagne </a:t>
            </a:r>
            <a:r>
              <a:rPr lang="lv-LV" sz="2400" dirty="0" err="1" smtClean="0">
                <a:solidFill>
                  <a:srgbClr val="00B0F0"/>
                </a:solidFill>
                <a:latin typeface="Arial Black" panose="020B0A04020102020204" pitchFamily="34" charset="0"/>
              </a:rPr>
              <a:t>Indrule</a:t>
            </a:r>
            <a:endParaRPr lang="lv-LV" sz="2400" dirty="0" smtClean="0">
              <a:solidFill>
                <a:srgbClr val="00B0F0"/>
              </a:solidFill>
              <a:latin typeface="Arial Black" panose="020B0A040201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Dobeles mākslas skola</a:t>
            </a:r>
            <a:endParaRPr lang="lv-LV" sz="2400" dirty="0">
              <a:solidFill>
                <a:srgbClr val="00B0F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71142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NR.24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99981" y="996441"/>
            <a:ext cx="6949439" cy="4864608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9769" y="2260738"/>
            <a:ext cx="4190916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«LILOKOPTERS»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Elgars Ābele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Vecumnieku Mūzikas un mākslas skola</a:t>
            </a:r>
            <a:endParaRPr lang="lv-LV" sz="2400" dirty="0">
              <a:solidFill>
                <a:srgbClr val="00B0F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17935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NR.25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83403" y="924704"/>
            <a:ext cx="7058661" cy="4936345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3" y="2260738"/>
            <a:ext cx="4318932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«RAĶETE KLETA»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Karlīna </a:t>
            </a:r>
            <a:r>
              <a:rPr lang="lv-LV" sz="2400" dirty="0" err="1" smtClean="0">
                <a:solidFill>
                  <a:srgbClr val="00B0F0"/>
                </a:solidFill>
                <a:latin typeface="Arial Black" panose="020B0A04020102020204" pitchFamily="34" charset="0"/>
              </a:rPr>
              <a:t>Evarte</a:t>
            </a:r>
            <a:endParaRPr lang="lv-LV" sz="2400" dirty="0" smtClean="0">
              <a:solidFill>
                <a:srgbClr val="00B0F0"/>
              </a:solidFill>
              <a:latin typeface="Arial Black" panose="020B0A04020102020204" pitchFamily="34" charset="0"/>
            </a:endParaRPr>
          </a:p>
          <a:p>
            <a:pPr marL="342900" lvl="0" indent="-342900">
              <a:buClr>
                <a:srgbClr val="00C6BB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00B0F0"/>
                </a:solidFill>
                <a:latin typeface="Arial Black" panose="020B0A04020102020204" pitchFamily="34" charset="0"/>
              </a:rPr>
              <a:t>Vecumnieku Mūzikas un mākslas skola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00B0F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40613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NR.26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52160" y="-14669"/>
            <a:ext cx="4901183" cy="6872669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8057" y="2260738"/>
            <a:ext cx="4172628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«CEĻOJUMS UZ SIERZEMI»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Augusts </a:t>
            </a:r>
            <a:r>
              <a:rPr lang="lv-LV" sz="2400" dirty="0" err="1" smtClean="0">
                <a:solidFill>
                  <a:srgbClr val="00B0F0"/>
                </a:solidFill>
                <a:latin typeface="Arial Black" panose="020B0A04020102020204" pitchFamily="34" charset="0"/>
              </a:rPr>
              <a:t>Onkelis</a:t>
            </a:r>
            <a:endParaRPr lang="lv-LV" sz="2400" dirty="0" smtClean="0">
              <a:solidFill>
                <a:srgbClr val="00B0F0"/>
              </a:solidFill>
              <a:latin typeface="Arial Black" panose="020B0A04020102020204" pitchFamily="34" charset="0"/>
            </a:endParaRPr>
          </a:p>
          <a:p>
            <a:pPr marL="342900" lvl="0" indent="-342900">
              <a:buClr>
                <a:srgbClr val="00C6BB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00B0F0"/>
                </a:solidFill>
                <a:latin typeface="Arial Black" panose="020B0A04020102020204" pitchFamily="34" charset="0"/>
              </a:rPr>
              <a:t>Vecumnieku Mūzikas un mākslas skola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00B0F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20542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NR.27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19337" y="756916"/>
            <a:ext cx="7004440" cy="5104133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9769" y="2260738"/>
            <a:ext cx="4190916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«CUKURKAĶIS»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Anna </a:t>
            </a:r>
            <a:r>
              <a:rPr lang="lv-LV" sz="2400" dirty="0" err="1" smtClean="0">
                <a:solidFill>
                  <a:srgbClr val="00B0F0"/>
                </a:solidFill>
                <a:latin typeface="Arial Black" panose="020B0A04020102020204" pitchFamily="34" charset="0"/>
              </a:rPr>
              <a:t>Stallīte</a:t>
            </a:r>
            <a:endParaRPr lang="lv-LV" sz="2400" dirty="0" smtClean="0">
              <a:solidFill>
                <a:srgbClr val="00B0F0"/>
              </a:solidFill>
              <a:latin typeface="Arial Black" panose="020B0A04020102020204" pitchFamily="34" charset="0"/>
            </a:endParaRPr>
          </a:p>
          <a:p>
            <a:pPr marL="342900" lvl="0" indent="-342900">
              <a:buClr>
                <a:srgbClr val="00C6BB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00B0F0"/>
                </a:solidFill>
                <a:latin typeface="Arial Black" panose="020B0A04020102020204" pitchFamily="34" charset="0"/>
              </a:rPr>
              <a:t>Vecumnieku Mūzikas un mākslas skola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00B0F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34965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NR.28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19472" y="615978"/>
            <a:ext cx="7086600" cy="5245071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5761" y="2260738"/>
            <a:ext cx="4254924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«SAULRIETĀ LIDOT…»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Sindija </a:t>
            </a:r>
            <a:r>
              <a:rPr lang="lv-LV" sz="2400" dirty="0" err="1" smtClean="0">
                <a:solidFill>
                  <a:srgbClr val="00B0F0"/>
                </a:solidFill>
                <a:latin typeface="Arial Black" panose="020B0A04020102020204" pitchFamily="34" charset="0"/>
              </a:rPr>
              <a:t>Štelfa</a:t>
            </a:r>
            <a:endParaRPr lang="lv-LV" sz="2400" dirty="0" smtClean="0">
              <a:solidFill>
                <a:srgbClr val="00B0F0"/>
              </a:solidFill>
              <a:latin typeface="Arial Black" panose="020B0A04020102020204" pitchFamily="34" charset="0"/>
            </a:endParaRPr>
          </a:p>
          <a:p>
            <a:pPr marL="342900" lvl="0" indent="-342900">
              <a:buClr>
                <a:srgbClr val="00C6BB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00B0F0"/>
                </a:solidFill>
                <a:latin typeface="Arial Black" panose="020B0A04020102020204" pitchFamily="34" charset="0"/>
              </a:rPr>
              <a:t>Vecumnieku Mūzikas un mākslas skola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00B0F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65738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NR.2</a:t>
            </a:r>
            <a:endParaRPr lang="lv-LV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0112" y="822670"/>
            <a:ext cx="6850512" cy="5239547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>
            <a:off x="768097" y="2260738"/>
            <a:ext cx="3852588" cy="3600311"/>
          </a:xfrm>
        </p:spPr>
        <p:txBody>
          <a:bodyPr anchor="ctr">
            <a:norm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«ĢIMENES LIDOJUMS»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Marija </a:t>
            </a:r>
            <a:r>
              <a:rPr lang="lv-LV" sz="2400" dirty="0" err="1" smtClean="0">
                <a:solidFill>
                  <a:srgbClr val="00B0F0"/>
                </a:solidFill>
                <a:latin typeface="Arial Black" panose="020B0A04020102020204" pitchFamily="34" charset="0"/>
              </a:rPr>
              <a:t>Kurjakova</a:t>
            </a:r>
            <a:endParaRPr lang="lv-LV" sz="2400" dirty="0" smtClean="0">
              <a:solidFill>
                <a:srgbClr val="00B0F0"/>
              </a:solidFill>
              <a:latin typeface="Arial Black" panose="020B0A040201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00B0F0"/>
                </a:solidFill>
                <a:latin typeface="Arial Black" panose="020B0A04020102020204" pitchFamily="34" charset="0"/>
              </a:rPr>
              <a:t>Siguldas pilsētas vidusskola</a:t>
            </a:r>
          </a:p>
          <a:p>
            <a:endParaRPr lang="lv-LV" sz="2000" dirty="0" smtClean="0">
              <a:latin typeface="Arial Black" panose="020B0A040201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lv-LV" sz="20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535115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NR.29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73752" y="759989"/>
            <a:ext cx="7086599" cy="510106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4049" y="2260738"/>
            <a:ext cx="4236636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«TAURIŅU RAĶETE»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Elizabete Puriņa</a:t>
            </a:r>
          </a:p>
          <a:p>
            <a:pPr marL="342900" lvl="0" indent="-342900">
              <a:buClr>
                <a:srgbClr val="00C6BB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00B0F0"/>
                </a:solidFill>
                <a:latin typeface="Arial Black" panose="020B0A04020102020204" pitchFamily="34" charset="0"/>
              </a:rPr>
              <a:t>Vecumnieku Mūzikas un mākslas skola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00B0F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74801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NR.30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46320" y="697653"/>
            <a:ext cx="7097671" cy="5163396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3" y="2260738"/>
            <a:ext cx="4318932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«DZIEDOŠAIS ZILONIS»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Emīlija Laizāne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PIKC DDMV (Saules skola), Daugavpils</a:t>
            </a:r>
            <a:endParaRPr lang="lv-LV" sz="2400" dirty="0">
              <a:solidFill>
                <a:srgbClr val="00B0F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117837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NR.31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46904" y="1064147"/>
            <a:ext cx="6988865" cy="4796902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 smtClean="0">
              <a:solidFill>
                <a:srgbClr val="00B0F0"/>
              </a:solidFill>
              <a:latin typeface="Arial Black" panose="020B0A040201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«PELDĒT VĒJĀ»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Margarita </a:t>
            </a:r>
            <a:r>
              <a:rPr lang="lv-LV" sz="2400" dirty="0" err="1" smtClean="0">
                <a:solidFill>
                  <a:srgbClr val="00B0F0"/>
                </a:solidFill>
                <a:latin typeface="Arial Black" panose="020B0A04020102020204" pitchFamily="34" charset="0"/>
              </a:rPr>
              <a:t>Petruņenko</a:t>
            </a:r>
            <a:endParaRPr lang="lv-LV" sz="2400" dirty="0" smtClean="0">
              <a:solidFill>
                <a:srgbClr val="00B0F0"/>
              </a:solidFill>
              <a:latin typeface="Arial Black" panose="020B0A04020102020204" pitchFamily="34" charset="0"/>
            </a:endParaRPr>
          </a:p>
          <a:p>
            <a:pPr marL="342900" lvl="0" indent="-342900">
              <a:buClr>
                <a:srgbClr val="00C6BB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00B0F0"/>
                </a:solidFill>
                <a:latin typeface="Arial Black" panose="020B0A04020102020204" pitchFamily="34" charset="0"/>
              </a:rPr>
              <a:t>PIKC DDMV (Saules skola), Daugavpils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00B0F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231290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NR.32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01185" y="774524"/>
            <a:ext cx="7098240" cy="5086525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 smtClean="0">
              <a:solidFill>
                <a:srgbClr val="00B0F0"/>
              </a:solidFill>
              <a:latin typeface="Arial Black" panose="020B0A040201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«ĀRA KAFEJNĪCA»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Samanta </a:t>
            </a:r>
            <a:r>
              <a:rPr lang="lv-LV" sz="2400" dirty="0" err="1" smtClean="0">
                <a:solidFill>
                  <a:srgbClr val="00B0F0"/>
                </a:solidFill>
                <a:latin typeface="Arial Black" panose="020B0A04020102020204" pitchFamily="34" charset="0"/>
              </a:rPr>
              <a:t>Paļčevska</a:t>
            </a:r>
            <a:endParaRPr lang="lv-LV" sz="2400" dirty="0" smtClean="0">
              <a:solidFill>
                <a:srgbClr val="00B0F0"/>
              </a:solidFill>
              <a:latin typeface="Arial Black" panose="020B0A04020102020204" pitchFamily="34" charset="0"/>
            </a:endParaRPr>
          </a:p>
          <a:p>
            <a:pPr marL="342900" lvl="0" indent="-342900">
              <a:buClr>
                <a:srgbClr val="00C6BB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00B0F0"/>
                </a:solidFill>
                <a:latin typeface="Arial Black" panose="020B0A04020102020204" pitchFamily="34" charset="0"/>
              </a:rPr>
              <a:t>PIKC DDMV (Saules skola), Daugavpils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00B0F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108627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NR.33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8617" y="728133"/>
            <a:ext cx="6995160" cy="5132916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 smtClean="0">
              <a:solidFill>
                <a:srgbClr val="00B0F0"/>
              </a:solidFill>
              <a:latin typeface="Arial Black" panose="020B0A040201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«LIDOJOŠĀ KONCERTZĀLE BTS FANIEM»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Paula </a:t>
            </a:r>
            <a:r>
              <a:rPr lang="lv-LV" sz="2400" dirty="0" err="1" smtClean="0">
                <a:solidFill>
                  <a:srgbClr val="00B0F0"/>
                </a:solidFill>
                <a:latin typeface="Arial Black" panose="020B0A04020102020204" pitchFamily="34" charset="0"/>
              </a:rPr>
              <a:t>Pankjāne</a:t>
            </a:r>
            <a:endParaRPr lang="lv-LV" sz="2400" dirty="0" smtClean="0">
              <a:solidFill>
                <a:srgbClr val="00B0F0"/>
              </a:solidFill>
              <a:latin typeface="Arial Black" panose="020B0A04020102020204" pitchFamily="34" charset="0"/>
            </a:endParaRPr>
          </a:p>
          <a:p>
            <a:pPr marL="342900" lvl="0" indent="-342900">
              <a:buClr>
                <a:srgbClr val="00C6BB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00B0F0"/>
                </a:solidFill>
                <a:latin typeface="Arial Black" panose="020B0A04020102020204" pitchFamily="34" charset="0"/>
              </a:rPr>
              <a:t>PIKC DDMV (Saules skola), Daugavpils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00B0F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488827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NR.34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92040" y="701628"/>
            <a:ext cx="7004304" cy="5159421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«BURGERĪTIS»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Kerija Anna </a:t>
            </a:r>
            <a:r>
              <a:rPr lang="lv-LV" sz="2400" dirty="0" err="1" smtClean="0">
                <a:solidFill>
                  <a:srgbClr val="00B0F0"/>
                </a:solidFill>
                <a:latin typeface="Arial Black" panose="020B0A04020102020204" pitchFamily="34" charset="0"/>
              </a:rPr>
              <a:t>Grinpauka</a:t>
            </a:r>
            <a:endParaRPr lang="lv-LV" sz="2400" dirty="0" smtClean="0">
              <a:solidFill>
                <a:srgbClr val="00B0F0"/>
              </a:solidFill>
              <a:latin typeface="Arial Black" panose="020B0A040201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Ventspils 4. vidusskola</a:t>
            </a:r>
            <a:endParaRPr lang="lv-LV" sz="2400" dirty="0">
              <a:solidFill>
                <a:srgbClr val="00B0F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328499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NR.35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58929" y="92418"/>
            <a:ext cx="4730407" cy="6765582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«ZEMEŅBOLENS»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Elīza </a:t>
            </a:r>
            <a:r>
              <a:rPr lang="lv-LV" sz="2400" dirty="0" err="1" smtClean="0">
                <a:solidFill>
                  <a:srgbClr val="00B0F0"/>
                </a:solidFill>
                <a:latin typeface="Arial Black" panose="020B0A04020102020204" pitchFamily="34" charset="0"/>
              </a:rPr>
              <a:t>Kristmane</a:t>
            </a:r>
            <a:endParaRPr lang="lv-LV" sz="2400" dirty="0" smtClean="0">
              <a:solidFill>
                <a:srgbClr val="00B0F0"/>
              </a:solidFill>
              <a:latin typeface="Arial Black" panose="020B0A04020102020204" pitchFamily="34" charset="0"/>
            </a:endParaRPr>
          </a:p>
          <a:p>
            <a:pPr marL="342900" lvl="0" indent="-342900">
              <a:buClr>
                <a:srgbClr val="00C6BB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00B0F0"/>
                </a:solidFill>
                <a:latin typeface="Arial Black" panose="020B0A04020102020204" pitchFamily="34" charset="0"/>
              </a:rPr>
              <a:t>Ventspils 4. vidusskola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00B0F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99004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NR.36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85101" y="0"/>
            <a:ext cx="4917908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«PIEDZĪVOJUMS KOKĀ»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Katrīna </a:t>
            </a:r>
            <a:r>
              <a:rPr lang="lv-LV" sz="2400" dirty="0" err="1" smtClean="0">
                <a:solidFill>
                  <a:srgbClr val="00B0F0"/>
                </a:solidFill>
                <a:latin typeface="Arial Black" panose="020B0A04020102020204" pitchFamily="34" charset="0"/>
              </a:rPr>
              <a:t>Reibarte</a:t>
            </a:r>
            <a:endParaRPr lang="lv-LV" sz="2400" dirty="0" smtClean="0">
              <a:solidFill>
                <a:srgbClr val="00B0F0"/>
              </a:solidFill>
              <a:latin typeface="Arial Black" panose="020B0A04020102020204" pitchFamily="34" charset="0"/>
            </a:endParaRPr>
          </a:p>
          <a:p>
            <a:pPr marL="342900" lvl="0" indent="-342900">
              <a:buClr>
                <a:srgbClr val="00C6BB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00B0F0"/>
                </a:solidFill>
                <a:latin typeface="Arial Black" panose="020B0A04020102020204" pitchFamily="34" charset="0"/>
              </a:rPr>
              <a:t>Ventspils 4. vidusskola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00B0F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59869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NR.37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3428" y="868754"/>
            <a:ext cx="7036924" cy="4992295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0897" y="2260738"/>
            <a:ext cx="4309788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«---»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Gabriela Vilcāne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Ventspils Mākslas skola</a:t>
            </a:r>
          </a:p>
          <a:p>
            <a:endParaRPr lang="lv-LV" sz="2400" dirty="0">
              <a:solidFill>
                <a:srgbClr val="00B0F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370543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NR.38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37761" y="642438"/>
            <a:ext cx="6995160" cy="5218611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5761" y="2260738"/>
            <a:ext cx="4254924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«---»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Viktorija Gailīte-Vanaga</a:t>
            </a:r>
          </a:p>
          <a:p>
            <a:pPr marL="342900" lvl="0" indent="-342900">
              <a:buClr>
                <a:srgbClr val="00C6BB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00B0F0"/>
                </a:solidFill>
                <a:latin typeface="Arial Black" panose="020B0A04020102020204" pitchFamily="34" charset="0"/>
              </a:rPr>
              <a:t>Ventspils Mākslas skola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 smtClean="0">
              <a:solidFill>
                <a:srgbClr val="00B0F0"/>
              </a:solidFill>
              <a:latin typeface="Arial Black" panose="020B0A040201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00B0F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7768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NR.3</a:t>
            </a:r>
            <a:endParaRPr lang="lv-LV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6953" y="795273"/>
            <a:ext cx="7016572" cy="5065776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>
            <a:off x="521209" y="2260738"/>
            <a:ext cx="4099476" cy="3600311"/>
          </a:xfrm>
        </p:spPr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«LATVIJAS KOSMOSA KUĢIS»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Kate Andersone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00B0F0"/>
                </a:solidFill>
                <a:latin typeface="Arial Black" panose="020B0A04020102020204" pitchFamily="34" charset="0"/>
              </a:rPr>
              <a:t>Siguldas pilsētas vidusskola</a:t>
            </a:r>
          </a:p>
          <a:p>
            <a:endParaRPr lang="lv-LV" sz="20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717044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NR.39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78234" y="776985"/>
            <a:ext cx="7146927" cy="5084064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1" y="2260738"/>
            <a:ext cx="4346364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«---»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Elizabete Puķīte</a:t>
            </a:r>
          </a:p>
          <a:p>
            <a:pPr marL="342900" lvl="0" indent="-342900">
              <a:buClr>
                <a:srgbClr val="00C6BB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00B0F0"/>
                </a:solidFill>
                <a:latin typeface="Arial Black" panose="020B0A04020102020204" pitchFamily="34" charset="0"/>
              </a:rPr>
              <a:t>Ventspils Mākslas skola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00B0F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836383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NR.40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87100" y="665900"/>
            <a:ext cx="7091539" cy="5195149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4049" y="2260738"/>
            <a:ext cx="4236636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«---»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err="1" smtClean="0">
                <a:solidFill>
                  <a:srgbClr val="00B0F0"/>
                </a:solidFill>
                <a:latin typeface="Arial Black" panose="020B0A04020102020204" pitchFamily="34" charset="0"/>
              </a:rPr>
              <a:t>Jeļizaveta</a:t>
            </a: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 Ļebedeva</a:t>
            </a:r>
          </a:p>
          <a:p>
            <a:pPr marL="342900" lvl="0" indent="-342900">
              <a:buClr>
                <a:srgbClr val="00C6BB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00B0F0"/>
                </a:solidFill>
                <a:latin typeface="Arial Black" panose="020B0A04020102020204" pitchFamily="34" charset="0"/>
              </a:rPr>
              <a:t>Ventspils Mākslas skola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00B0F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000229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NR.41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64609" y="599765"/>
            <a:ext cx="7132320" cy="5261284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041" y="2260738"/>
            <a:ext cx="4300644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«---»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Emīls Andersons</a:t>
            </a:r>
          </a:p>
          <a:p>
            <a:pPr marL="342900" lvl="0" indent="-342900">
              <a:buClr>
                <a:srgbClr val="00C6BB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00B0F0"/>
                </a:solidFill>
                <a:latin typeface="Arial Black" panose="020B0A04020102020204" pitchFamily="34" charset="0"/>
              </a:rPr>
              <a:t>Ventspils Mākslas skola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00B0F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744352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NR.42</a:t>
            </a:r>
            <a:endParaRPr lang="lv-LV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0897" y="2260738"/>
            <a:ext cx="4309788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«---»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Marta </a:t>
            </a:r>
            <a:r>
              <a:rPr lang="lv-LV" sz="2400" dirty="0" err="1" smtClean="0">
                <a:solidFill>
                  <a:srgbClr val="00B0F0"/>
                </a:solidFill>
                <a:latin typeface="Arial Black" panose="020B0A04020102020204" pitchFamily="34" charset="0"/>
              </a:rPr>
              <a:t>Upnere</a:t>
            </a:r>
            <a:endParaRPr lang="lv-LV" sz="2400" dirty="0" smtClean="0">
              <a:solidFill>
                <a:srgbClr val="00B0F0"/>
              </a:solidFill>
              <a:latin typeface="Arial Black" panose="020B0A04020102020204" pitchFamily="34" charset="0"/>
            </a:endParaRPr>
          </a:p>
          <a:p>
            <a:pPr marL="342900" lvl="0" indent="-342900">
              <a:buClr>
                <a:srgbClr val="00C6BB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00B0F0"/>
                </a:solidFill>
                <a:latin typeface="Arial Black" panose="020B0A04020102020204" pitchFamily="34" charset="0"/>
              </a:rPr>
              <a:t>Ventspils Mākslas skola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00B0F0"/>
              </a:solidFill>
              <a:latin typeface="Arial Black" panose="020B0A04020102020204" pitchFamily="34" charset="0"/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79788" y="0"/>
            <a:ext cx="4836980" cy="683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65682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NR.43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31921" y="599009"/>
            <a:ext cx="7037575" cy="526204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6617" y="2260738"/>
            <a:ext cx="4264068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«---»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err="1" smtClean="0">
                <a:solidFill>
                  <a:srgbClr val="00B0F0"/>
                </a:solidFill>
                <a:latin typeface="Arial Black" panose="020B0A04020102020204" pitchFamily="34" charset="0"/>
              </a:rPr>
              <a:t>Darja</a:t>
            </a: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 </a:t>
            </a:r>
            <a:r>
              <a:rPr lang="lv-LV" sz="2400" dirty="0" err="1" smtClean="0">
                <a:solidFill>
                  <a:srgbClr val="00B0F0"/>
                </a:solidFill>
                <a:latin typeface="Arial Black" panose="020B0A04020102020204" pitchFamily="34" charset="0"/>
              </a:rPr>
              <a:t>Kutuzova</a:t>
            </a:r>
            <a:endParaRPr lang="lv-LV" sz="2400" dirty="0" smtClean="0">
              <a:solidFill>
                <a:srgbClr val="00B0F0"/>
              </a:solidFill>
              <a:latin typeface="Arial Black" panose="020B0A04020102020204" pitchFamily="34" charset="0"/>
            </a:endParaRPr>
          </a:p>
          <a:p>
            <a:pPr marL="342900" lvl="0" indent="-342900">
              <a:buClr>
                <a:srgbClr val="00C6BB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00B0F0"/>
                </a:solidFill>
                <a:latin typeface="Arial Black" panose="020B0A04020102020204" pitchFamily="34" charset="0"/>
              </a:rPr>
              <a:t>Ventspils Mākslas skola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00B0F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104522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NR.44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26200" y="886968"/>
            <a:ext cx="7134152" cy="5124067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1481" y="2260738"/>
            <a:ext cx="4209204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«---»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err="1" smtClean="0">
                <a:solidFill>
                  <a:srgbClr val="00B0F0"/>
                </a:solidFill>
                <a:latin typeface="Arial Black" panose="020B0A04020102020204" pitchFamily="34" charset="0"/>
              </a:rPr>
              <a:t>Poļina</a:t>
            </a: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 </a:t>
            </a:r>
            <a:r>
              <a:rPr lang="lv-LV" sz="2400" dirty="0" err="1" smtClean="0">
                <a:solidFill>
                  <a:srgbClr val="00B0F0"/>
                </a:solidFill>
                <a:latin typeface="Arial Black" panose="020B0A04020102020204" pitchFamily="34" charset="0"/>
              </a:rPr>
              <a:t>Baijere</a:t>
            </a:r>
            <a:endParaRPr lang="lv-LV" sz="2400" dirty="0" smtClean="0">
              <a:solidFill>
                <a:srgbClr val="00B0F0"/>
              </a:solidFill>
              <a:latin typeface="Arial Black" panose="020B0A04020102020204" pitchFamily="34" charset="0"/>
            </a:endParaRPr>
          </a:p>
          <a:p>
            <a:pPr marL="342900" lvl="0" indent="-342900">
              <a:buClr>
                <a:srgbClr val="00C6BB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00B0F0"/>
                </a:solidFill>
                <a:latin typeface="Arial Black" panose="020B0A04020102020204" pitchFamily="34" charset="0"/>
              </a:rPr>
              <a:t>Ventspils Mākslas skola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00B0F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095709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NR.45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5464" y="539118"/>
            <a:ext cx="6986015" cy="5321931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0897" y="2260738"/>
            <a:ext cx="4309788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«GRIBU LIDOT»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Jegors </a:t>
            </a:r>
            <a:r>
              <a:rPr lang="lv-LV" sz="2400" dirty="0" err="1" smtClean="0">
                <a:solidFill>
                  <a:srgbClr val="00B0F0"/>
                </a:solidFill>
                <a:latin typeface="Arial Black" panose="020B0A04020102020204" pitchFamily="34" charset="0"/>
              </a:rPr>
              <a:t>Gusevs</a:t>
            </a:r>
            <a:endParaRPr lang="lv-LV" sz="2400" dirty="0" smtClean="0">
              <a:solidFill>
                <a:srgbClr val="00B0F0"/>
              </a:solidFill>
              <a:latin typeface="Arial Black" panose="020B0A040201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Ventspils Jaunrades nams</a:t>
            </a:r>
            <a:endParaRPr lang="lv-LV" sz="2400" dirty="0">
              <a:solidFill>
                <a:srgbClr val="00B0F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067439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NR.46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32242" y="722121"/>
            <a:ext cx="7043449" cy="5138928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6889" y="2260738"/>
            <a:ext cx="4373796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«SAPŅU SALA»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Madara </a:t>
            </a:r>
            <a:r>
              <a:rPr lang="lv-LV" sz="2400" dirty="0" err="1" smtClean="0">
                <a:solidFill>
                  <a:srgbClr val="00B0F0"/>
                </a:solidFill>
                <a:latin typeface="Arial Black" panose="020B0A04020102020204" pitchFamily="34" charset="0"/>
              </a:rPr>
              <a:t>Brasle</a:t>
            </a:r>
            <a:endParaRPr lang="lv-LV" sz="2400" dirty="0" smtClean="0">
              <a:solidFill>
                <a:srgbClr val="00B0F0"/>
              </a:solidFill>
              <a:latin typeface="Arial Black" panose="020B0A040201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Smiltenes Mākslas skola</a:t>
            </a:r>
            <a:endParaRPr lang="lv-LV" sz="2400" dirty="0">
              <a:solidFill>
                <a:srgbClr val="00B0F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263124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NR.47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03605" y="850437"/>
            <a:ext cx="7056747" cy="5010612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38329" y="2260738"/>
            <a:ext cx="4282356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«SAPŅU LIDAPARĀTS»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Elīna </a:t>
            </a:r>
            <a:r>
              <a:rPr lang="lv-LV" sz="2400" dirty="0" err="1" smtClean="0">
                <a:solidFill>
                  <a:srgbClr val="00B0F0"/>
                </a:solidFill>
                <a:latin typeface="Arial Black" panose="020B0A04020102020204" pitchFamily="34" charset="0"/>
              </a:rPr>
              <a:t>Pukste</a:t>
            </a:r>
            <a:endParaRPr lang="lv-LV" sz="2400" dirty="0" smtClean="0">
              <a:solidFill>
                <a:srgbClr val="00B0F0"/>
              </a:solidFill>
              <a:latin typeface="Arial Black" panose="020B0A04020102020204" pitchFamily="34" charset="0"/>
            </a:endParaRPr>
          </a:p>
          <a:p>
            <a:pPr marL="342900" lvl="0" indent="-342900">
              <a:buClr>
                <a:srgbClr val="00C6BB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00B0F0"/>
                </a:solidFill>
                <a:latin typeface="Arial Black" panose="020B0A04020102020204" pitchFamily="34" charset="0"/>
              </a:rPr>
              <a:t>Smiltenes Mākslas skola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00B0F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332963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NR.48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92040" y="658533"/>
            <a:ext cx="7022592" cy="5202516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5177" y="2260738"/>
            <a:ext cx="4355508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«KRĀSAINIE GAISA BALONI»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Katrīna </a:t>
            </a:r>
            <a:r>
              <a:rPr lang="lv-LV" sz="2400" dirty="0" err="1" smtClean="0">
                <a:solidFill>
                  <a:srgbClr val="00B0F0"/>
                </a:solidFill>
                <a:latin typeface="Arial Black" panose="020B0A04020102020204" pitchFamily="34" charset="0"/>
              </a:rPr>
              <a:t>Krišjāne</a:t>
            </a:r>
            <a:endParaRPr lang="lv-LV" sz="2400" dirty="0" smtClean="0">
              <a:solidFill>
                <a:srgbClr val="00B0F0"/>
              </a:solidFill>
              <a:latin typeface="Arial Black" panose="020B0A04020102020204" pitchFamily="34" charset="0"/>
            </a:endParaRPr>
          </a:p>
          <a:p>
            <a:pPr marL="342900" lvl="0" indent="-342900">
              <a:buClr>
                <a:srgbClr val="00C6BB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00B0F0"/>
                </a:solidFill>
                <a:latin typeface="Arial Black" panose="020B0A04020102020204" pitchFamily="34" charset="0"/>
              </a:rPr>
              <a:t>Smiltenes Mākslas skola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00B0F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67978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NR.4</a:t>
            </a:r>
            <a:endParaRPr lang="lv-LV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47316" y="0"/>
            <a:ext cx="4998052" cy="6853476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>
            <a:off x="548641" y="2260738"/>
            <a:ext cx="4072044" cy="3600311"/>
          </a:xfrm>
        </p:spPr>
        <p:txBody>
          <a:bodyPr anchor="b">
            <a:norm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«GAISA BALONS - MĀRĪTE»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Lūcija Terēze </a:t>
            </a:r>
            <a:r>
              <a:rPr lang="lv-LV" sz="2400" dirty="0" err="1" smtClean="0">
                <a:solidFill>
                  <a:srgbClr val="00B0F0"/>
                </a:solidFill>
                <a:latin typeface="Arial Black" panose="020B0A04020102020204" pitchFamily="34" charset="0"/>
              </a:rPr>
              <a:t>Vildiņa</a:t>
            </a:r>
            <a:endParaRPr lang="lv-LV" sz="2400" dirty="0" smtClean="0">
              <a:solidFill>
                <a:srgbClr val="00B0F0"/>
              </a:solidFill>
              <a:latin typeface="Arial Black" panose="020B0A04020102020204" pitchFamily="34" charset="0"/>
            </a:endParaRPr>
          </a:p>
          <a:p>
            <a:pPr marL="285750" lvl="0" indent="-285750">
              <a:buClr>
                <a:srgbClr val="00C6BB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00B0F0"/>
                </a:solidFill>
                <a:latin typeface="Arial Black" panose="020B0A04020102020204" pitchFamily="34" charset="0"/>
              </a:rPr>
              <a:t>Siguldas pilsētas vidusskola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lv-LV" sz="2400" dirty="0" smtClean="0">
              <a:solidFill>
                <a:srgbClr val="00B0F0"/>
              </a:solidFill>
              <a:latin typeface="Arial Black" panose="020B0A040201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00B0F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504540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NR.49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35808" y="743903"/>
            <a:ext cx="7106256" cy="5117146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4049" y="2260738"/>
            <a:ext cx="4236636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«SAPŅA LIDAPARĀTS – PASAULES GOVS»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Ieva </a:t>
            </a:r>
            <a:r>
              <a:rPr lang="lv-LV" sz="2400" dirty="0" err="1" smtClean="0">
                <a:solidFill>
                  <a:srgbClr val="00B0F0"/>
                </a:solidFill>
                <a:latin typeface="Arial Black" panose="020B0A04020102020204" pitchFamily="34" charset="0"/>
              </a:rPr>
              <a:t>Butka</a:t>
            </a:r>
            <a:endParaRPr lang="lv-LV" sz="2400" dirty="0" smtClean="0">
              <a:solidFill>
                <a:srgbClr val="00B0F0"/>
              </a:solidFill>
              <a:latin typeface="Arial Black" panose="020B0A04020102020204" pitchFamily="34" charset="0"/>
            </a:endParaRPr>
          </a:p>
          <a:p>
            <a:pPr marL="342900" lvl="0" indent="-342900">
              <a:buClr>
                <a:srgbClr val="00C6BB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00B0F0"/>
                </a:solidFill>
                <a:latin typeface="Arial Black" panose="020B0A04020102020204" pitchFamily="34" charset="0"/>
              </a:rPr>
              <a:t>Smiltenes Mākslas skola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00B0F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219250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NR.50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15156" y="535278"/>
            <a:ext cx="7063483" cy="5325771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3" y="2260738"/>
            <a:ext cx="4318932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«LIDOJOŠIE GAISA BALONI»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Kate Zaļkalne</a:t>
            </a:r>
          </a:p>
          <a:p>
            <a:pPr marL="342900" lvl="0" indent="-342900">
              <a:buClr>
                <a:srgbClr val="00C6BB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00B0F0"/>
                </a:solidFill>
                <a:latin typeface="Arial Black" panose="020B0A04020102020204" pitchFamily="34" charset="0"/>
              </a:rPr>
              <a:t>Smiltenes Mākslas skola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00B0F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54168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NR.51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91456" y="663145"/>
            <a:ext cx="7303383" cy="5197904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1" y="2260738"/>
            <a:ext cx="4392084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«ZIEMASSVĒTKU HELIKOPTERS»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Marija Bella Platā</a:t>
            </a:r>
          </a:p>
          <a:p>
            <a:pPr marL="342900" lvl="0" indent="-342900">
              <a:buClr>
                <a:srgbClr val="00C6BB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00B0F0"/>
                </a:solidFill>
                <a:latin typeface="Arial Black" panose="020B0A04020102020204" pitchFamily="34" charset="0"/>
              </a:rPr>
              <a:t>Smiltenes Mākslas skola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00B0F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263846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NR.52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3773" y="594106"/>
            <a:ext cx="7203078" cy="5266943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6617" y="2260738"/>
            <a:ext cx="4264068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«DZĪVE AUGŠĀ»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Līga Baranovska</a:t>
            </a:r>
          </a:p>
          <a:p>
            <a:pPr marL="342900" lvl="0" indent="-342900">
              <a:buClr>
                <a:srgbClr val="00C6BB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00B0F0"/>
                </a:solidFill>
                <a:latin typeface="Arial Black" panose="020B0A04020102020204" pitchFamily="34" charset="0"/>
              </a:rPr>
              <a:t>Smiltenes Mākslas skola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00B0F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760250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NR.53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23535" y="58297"/>
            <a:ext cx="4793233" cy="6799703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93193" y="2260738"/>
            <a:ext cx="4227492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«UGUNS LAIME»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Terēze </a:t>
            </a:r>
            <a:r>
              <a:rPr lang="lv-LV" sz="2400" dirty="0" err="1" smtClean="0">
                <a:solidFill>
                  <a:srgbClr val="00B0F0"/>
                </a:solidFill>
                <a:latin typeface="Arial Black" panose="020B0A04020102020204" pitchFamily="34" charset="0"/>
              </a:rPr>
              <a:t>Šaumberga</a:t>
            </a:r>
            <a:endParaRPr lang="lv-LV" sz="2400" dirty="0" smtClean="0">
              <a:solidFill>
                <a:srgbClr val="00B0F0"/>
              </a:solidFill>
              <a:latin typeface="Arial Black" panose="020B0A04020102020204" pitchFamily="34" charset="0"/>
            </a:endParaRPr>
          </a:p>
          <a:p>
            <a:pPr marL="342900" lvl="0" indent="-342900">
              <a:buClr>
                <a:srgbClr val="00C6BB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00B0F0"/>
                </a:solidFill>
                <a:latin typeface="Arial Black" panose="020B0A04020102020204" pitchFamily="34" charset="0"/>
              </a:rPr>
              <a:t>Smiltenes Mākslas skola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00B0F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799296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NR.54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25625" y="31038"/>
            <a:ext cx="4827719" cy="6826962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7473" y="2260738"/>
            <a:ext cx="4273212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«ĀTRLIDOJUMS»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Ross Bormanis</a:t>
            </a:r>
          </a:p>
          <a:p>
            <a:pPr marL="342900" lvl="0" indent="-342900">
              <a:buClr>
                <a:srgbClr val="00C6BB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00B0F0"/>
                </a:solidFill>
                <a:latin typeface="Arial Black" panose="020B0A04020102020204" pitchFamily="34" charset="0"/>
              </a:rPr>
              <a:t>Smiltenes Mākslas skola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00B0F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04284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NR.55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20546" y="2363"/>
            <a:ext cx="4759646" cy="6855637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38329" y="2260738"/>
            <a:ext cx="4282356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«GAISA BALONS - ROTA»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Alīna Kalniņa</a:t>
            </a:r>
          </a:p>
          <a:p>
            <a:pPr marL="342900" lvl="0" indent="-342900">
              <a:buClr>
                <a:srgbClr val="00C6BB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00B0F0"/>
                </a:solidFill>
                <a:latin typeface="Arial Black" panose="020B0A04020102020204" pitchFamily="34" charset="0"/>
              </a:rPr>
              <a:t>Smiltenes Mākslas skola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00B0F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862622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NR.56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73752" y="716845"/>
            <a:ext cx="7044611" cy="5144204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9185" y="2260738"/>
            <a:ext cx="4291500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«MĪĻAIS CEĻOJUMS»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Anete </a:t>
            </a:r>
            <a:r>
              <a:rPr lang="lv-LV" sz="2400" dirty="0" err="1" smtClean="0">
                <a:solidFill>
                  <a:srgbClr val="00B0F0"/>
                </a:solidFill>
                <a:latin typeface="Arial Black" panose="020B0A04020102020204" pitchFamily="34" charset="0"/>
              </a:rPr>
              <a:t>Varnasa</a:t>
            </a:r>
            <a:endParaRPr lang="lv-LV" sz="2400" dirty="0" smtClean="0">
              <a:solidFill>
                <a:srgbClr val="00B0F0"/>
              </a:solidFill>
              <a:latin typeface="Arial Black" panose="020B0A040201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Balvu Mākslas skola</a:t>
            </a:r>
            <a:endParaRPr lang="lv-LV" sz="2400" dirty="0">
              <a:solidFill>
                <a:srgbClr val="00B0F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553938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NR.57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64609" y="784104"/>
            <a:ext cx="7004304" cy="5076945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737" y="2260738"/>
            <a:ext cx="4446948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«GAISA SPĀRNI»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Alīna </a:t>
            </a:r>
            <a:r>
              <a:rPr lang="lv-LV" sz="2400" dirty="0" err="1" smtClean="0">
                <a:solidFill>
                  <a:srgbClr val="00B0F0"/>
                </a:solidFill>
                <a:latin typeface="Arial Black" panose="020B0A04020102020204" pitchFamily="34" charset="0"/>
              </a:rPr>
              <a:t>Brezinska</a:t>
            </a:r>
            <a:endParaRPr lang="lv-LV" sz="2400" dirty="0" smtClean="0">
              <a:solidFill>
                <a:srgbClr val="00B0F0"/>
              </a:solidFill>
              <a:latin typeface="Arial Black" panose="020B0A04020102020204" pitchFamily="34" charset="0"/>
            </a:endParaRPr>
          </a:p>
          <a:p>
            <a:pPr marL="342900" lvl="0" indent="-342900">
              <a:buClr>
                <a:srgbClr val="00C6BB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00B0F0"/>
                </a:solidFill>
                <a:latin typeface="Arial Black" panose="020B0A04020102020204" pitchFamily="34" charset="0"/>
              </a:rPr>
              <a:t>Balvu Mākslas skola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00B0F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156560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NR.58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49924" y="878387"/>
            <a:ext cx="6937276" cy="4982662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9185" y="2260738"/>
            <a:ext cx="4291500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«LIDOJA»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Elīna </a:t>
            </a:r>
            <a:r>
              <a:rPr lang="lv-LV" sz="2400" dirty="0" err="1" smtClean="0">
                <a:solidFill>
                  <a:srgbClr val="00B0F0"/>
                </a:solidFill>
                <a:latin typeface="Arial Black" panose="020B0A04020102020204" pitchFamily="34" charset="0"/>
              </a:rPr>
              <a:t>Stableniece</a:t>
            </a:r>
            <a:endParaRPr lang="lv-LV" sz="2400" dirty="0" smtClean="0">
              <a:solidFill>
                <a:srgbClr val="00B0F0"/>
              </a:solidFill>
              <a:latin typeface="Arial Black" panose="020B0A04020102020204" pitchFamily="34" charset="0"/>
            </a:endParaRPr>
          </a:p>
          <a:p>
            <a:pPr marL="342900" lvl="0" indent="-342900">
              <a:buClr>
                <a:srgbClr val="00C6BB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00B0F0"/>
                </a:solidFill>
                <a:latin typeface="Arial Black" panose="020B0A04020102020204" pitchFamily="34" charset="0"/>
              </a:rPr>
              <a:t>Balvu Mākslas skola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00B0F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05198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NR.5</a:t>
            </a:r>
            <a:endParaRPr lang="lv-LV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88737" y="32700"/>
            <a:ext cx="4957792" cy="6825300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>
            <a:off x="512065" y="2260738"/>
            <a:ext cx="4108620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«MANS LIDAPARĀTS»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Ada Grīnvalde</a:t>
            </a:r>
          </a:p>
          <a:p>
            <a:pPr marL="285750" lvl="0" indent="-285750">
              <a:buClr>
                <a:srgbClr val="00C6BB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00B0F0"/>
                </a:solidFill>
                <a:latin typeface="Arial Black" panose="020B0A04020102020204" pitchFamily="34" charset="0"/>
              </a:rPr>
              <a:t>Siguldas pilsētas vidusskola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00B0F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547773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NR.59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23645" y="0"/>
            <a:ext cx="4757131" cy="6831329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7473" y="2260738"/>
            <a:ext cx="4273212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«MEITENES LIDO GAISĀ»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err="1" smtClean="0">
                <a:solidFill>
                  <a:srgbClr val="00B0F0"/>
                </a:solidFill>
                <a:latin typeface="Arial Black" panose="020B0A04020102020204" pitchFamily="34" charset="0"/>
              </a:rPr>
              <a:t>Oļesja</a:t>
            </a: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 </a:t>
            </a:r>
            <a:r>
              <a:rPr lang="lv-LV" sz="2400" dirty="0" err="1" smtClean="0">
                <a:solidFill>
                  <a:srgbClr val="00B0F0"/>
                </a:solidFill>
                <a:latin typeface="Arial Black" panose="020B0A04020102020204" pitchFamily="34" charset="0"/>
              </a:rPr>
              <a:t>Dacenko</a:t>
            </a:r>
            <a:endParaRPr lang="lv-LV" sz="2400" dirty="0" smtClean="0">
              <a:solidFill>
                <a:srgbClr val="00B0F0"/>
              </a:solidFill>
              <a:latin typeface="Arial Black" panose="020B0A04020102020204" pitchFamily="34" charset="0"/>
            </a:endParaRPr>
          </a:p>
          <a:p>
            <a:pPr marL="342900" lvl="0" indent="-342900">
              <a:buClr>
                <a:srgbClr val="00C6BB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00B0F0"/>
                </a:solidFill>
                <a:latin typeface="Arial Black" panose="020B0A04020102020204" pitchFamily="34" charset="0"/>
              </a:rPr>
              <a:t>Balvu Mākslas skola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 smtClean="0">
              <a:solidFill>
                <a:srgbClr val="00B0F0"/>
              </a:solidFill>
              <a:latin typeface="Arial Black" panose="020B0A040201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00B0F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371830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NR.60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74337" y="755137"/>
            <a:ext cx="7022592" cy="5105912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3" y="2260738"/>
            <a:ext cx="4318932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«RAĶETE»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Nikola </a:t>
            </a:r>
            <a:r>
              <a:rPr lang="lv-LV" sz="2400" dirty="0" err="1" smtClean="0">
                <a:solidFill>
                  <a:srgbClr val="00B0F0"/>
                </a:solidFill>
                <a:latin typeface="Arial Black" panose="020B0A04020102020204" pitchFamily="34" charset="0"/>
              </a:rPr>
              <a:t>Molotoka</a:t>
            </a:r>
            <a:endParaRPr lang="lv-LV" sz="2400" dirty="0" smtClean="0">
              <a:solidFill>
                <a:srgbClr val="00B0F0"/>
              </a:solidFill>
              <a:latin typeface="Arial Black" panose="020B0A04020102020204" pitchFamily="34" charset="0"/>
            </a:endParaRPr>
          </a:p>
          <a:p>
            <a:pPr marL="342900" lvl="0" indent="-342900">
              <a:buClr>
                <a:srgbClr val="00C6BB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00B0F0"/>
                </a:solidFill>
                <a:latin typeface="Arial Black" panose="020B0A04020102020204" pitchFamily="34" charset="0"/>
              </a:rPr>
              <a:t>Balvu Mākslas skola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00B0F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501903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NR.61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83481" y="759434"/>
            <a:ext cx="6995160" cy="5101615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6889" y="2260738"/>
            <a:ext cx="4373796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«LIDMAŠĪNA LIDO»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Endija Sirmā</a:t>
            </a:r>
          </a:p>
          <a:p>
            <a:pPr marL="342900" lvl="0" indent="-342900">
              <a:buClr>
                <a:srgbClr val="00C6BB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00B0F0"/>
                </a:solidFill>
                <a:latin typeface="Arial Black" panose="020B0A04020102020204" pitchFamily="34" charset="0"/>
              </a:rPr>
              <a:t>Balvu Mākslas skola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00B0F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001036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NR.62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10912" y="796243"/>
            <a:ext cx="6903720" cy="5064806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9185" y="2260738"/>
            <a:ext cx="4291500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«HELIHOPTER»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Vladimirs </a:t>
            </a:r>
            <a:r>
              <a:rPr lang="lv-LV" sz="2400" dirty="0" err="1" smtClean="0">
                <a:solidFill>
                  <a:srgbClr val="00B0F0"/>
                </a:solidFill>
                <a:latin typeface="Arial Black" panose="020B0A04020102020204" pitchFamily="34" charset="0"/>
              </a:rPr>
              <a:t>Pilatovs</a:t>
            </a:r>
            <a:endParaRPr lang="lv-LV" sz="2400" dirty="0" smtClean="0">
              <a:solidFill>
                <a:srgbClr val="00B0F0"/>
              </a:solidFill>
              <a:latin typeface="Arial Black" panose="020B0A04020102020204" pitchFamily="34" charset="0"/>
            </a:endParaRPr>
          </a:p>
          <a:p>
            <a:pPr marL="342900" lvl="0" indent="-342900">
              <a:buClr>
                <a:srgbClr val="00C6BB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00B0F0"/>
                </a:solidFill>
                <a:latin typeface="Arial Black" panose="020B0A04020102020204" pitchFamily="34" charset="0"/>
              </a:rPr>
              <a:t>Balvu Mākslas skola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00B0F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226123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NR.63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10328" y="706021"/>
            <a:ext cx="7050023" cy="5155028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2609" y="2260738"/>
            <a:ext cx="4328076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«LIDMAŠĪNA LIDO TAD, KAD SAULE RIET»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Reinis </a:t>
            </a:r>
            <a:r>
              <a:rPr lang="lv-LV" sz="2400" dirty="0" err="1" smtClean="0">
                <a:solidFill>
                  <a:srgbClr val="00B0F0"/>
                </a:solidFill>
                <a:latin typeface="Arial Black" panose="020B0A04020102020204" pitchFamily="34" charset="0"/>
              </a:rPr>
              <a:t>Sietnieks</a:t>
            </a:r>
            <a:endParaRPr lang="lv-LV" sz="2400" dirty="0" smtClean="0">
              <a:solidFill>
                <a:srgbClr val="00B0F0"/>
              </a:solidFill>
              <a:latin typeface="Arial Black" panose="020B0A04020102020204" pitchFamily="34" charset="0"/>
            </a:endParaRPr>
          </a:p>
          <a:p>
            <a:pPr marL="342900" lvl="0" indent="-342900">
              <a:buClr>
                <a:srgbClr val="00C6BB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00B0F0"/>
                </a:solidFill>
                <a:latin typeface="Arial Black" panose="020B0A04020102020204" pitchFamily="34" charset="0"/>
              </a:rPr>
              <a:t>Balvu Mākslas skola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00B0F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63409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NR.64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46320" y="903926"/>
            <a:ext cx="7022592" cy="4957123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93193" y="2260738"/>
            <a:ext cx="4227492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«COZIEST PLANE»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Gerda </a:t>
            </a:r>
            <a:r>
              <a:rPr lang="lv-LV" sz="2400" dirty="0" err="1" smtClean="0">
                <a:solidFill>
                  <a:srgbClr val="00B0F0"/>
                </a:solidFill>
                <a:latin typeface="Arial Black" panose="020B0A04020102020204" pitchFamily="34" charset="0"/>
              </a:rPr>
              <a:t>Januševska</a:t>
            </a:r>
            <a:endParaRPr lang="lv-LV" sz="2400" dirty="0" smtClean="0">
              <a:solidFill>
                <a:srgbClr val="00B0F0"/>
              </a:solidFill>
              <a:latin typeface="Arial Black" panose="020B0A040201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Ķekavas Mākslas skola</a:t>
            </a:r>
            <a:endParaRPr lang="lv-LV" sz="2400" dirty="0">
              <a:solidFill>
                <a:srgbClr val="00B0F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675524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NR.65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90868" y="0"/>
            <a:ext cx="4943867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2337" y="2260738"/>
            <a:ext cx="4218348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«HOT AIR BALOON YOU CAN LIVE IN»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Jēkabs Bērziņš</a:t>
            </a:r>
          </a:p>
          <a:p>
            <a:pPr marL="342900" lvl="0" indent="-342900">
              <a:buClr>
                <a:srgbClr val="00C6BB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00B0F0"/>
                </a:solidFill>
                <a:latin typeface="Arial Black" panose="020B0A04020102020204" pitchFamily="34" charset="0"/>
              </a:rPr>
              <a:t>Ķekavas Mākslas skola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00B0F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338011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NR.66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62469" y="0"/>
            <a:ext cx="4845155" cy="6826234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041" y="2260738"/>
            <a:ext cx="4300644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«BEZ NOSAUKUMA»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Liliāna Atmata</a:t>
            </a:r>
          </a:p>
          <a:p>
            <a:pPr marL="342900" lvl="0" indent="-342900">
              <a:buClr>
                <a:srgbClr val="00C6BB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00B0F0"/>
                </a:solidFill>
                <a:latin typeface="Arial Black" panose="020B0A04020102020204" pitchFamily="34" charset="0"/>
              </a:rPr>
              <a:t>Ķekavas Mākslas skola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00B0F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747564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NR.67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69762" y="14131"/>
            <a:ext cx="4885334" cy="6843869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2609" y="2260738"/>
            <a:ext cx="4328076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«VARAVĪKSNE DEBESĪS»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Līva Atvare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Ogres Mūzikas un mākslas skola</a:t>
            </a:r>
            <a:endParaRPr lang="lv-LV" sz="2400" dirty="0">
              <a:solidFill>
                <a:srgbClr val="00B0F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98716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NR.68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8617" y="736801"/>
            <a:ext cx="6967728" cy="5124248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7473" y="2260738"/>
            <a:ext cx="4273212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«PRIEKA LIDAPARĀTI»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Megija </a:t>
            </a:r>
            <a:r>
              <a:rPr lang="lv-LV" sz="2400" dirty="0" err="1" smtClean="0">
                <a:solidFill>
                  <a:srgbClr val="00B0F0"/>
                </a:solidFill>
                <a:latin typeface="Arial Black" panose="020B0A04020102020204" pitchFamily="34" charset="0"/>
              </a:rPr>
              <a:t>Simanoviča</a:t>
            </a:r>
            <a:endParaRPr lang="lv-LV" sz="2400" dirty="0" smtClean="0">
              <a:solidFill>
                <a:srgbClr val="00B0F0"/>
              </a:solidFill>
              <a:latin typeface="Arial Black" panose="020B0A04020102020204" pitchFamily="34" charset="0"/>
            </a:endParaRPr>
          </a:p>
          <a:p>
            <a:pPr marL="342900" lvl="0" indent="-342900">
              <a:buClr>
                <a:srgbClr val="00C6BB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00B0F0"/>
                </a:solidFill>
                <a:latin typeface="Arial Black" panose="020B0A04020102020204" pitchFamily="34" charset="0"/>
              </a:rPr>
              <a:t>Ogres Mūzikas un mākslas skola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00B0F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48006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NR.6</a:t>
            </a:r>
            <a:endParaRPr lang="lv-LV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25313" y="29097"/>
            <a:ext cx="4846320" cy="6828903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>
            <a:off x="539497" y="2260738"/>
            <a:ext cx="4081188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«JAUTRIE KOSMONAUTI»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Madlēna Kāle</a:t>
            </a:r>
          </a:p>
          <a:p>
            <a:pPr marL="285750" lvl="0" indent="-285750">
              <a:buClr>
                <a:srgbClr val="00C6BB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00B0F0"/>
                </a:solidFill>
                <a:latin typeface="Arial Black" panose="020B0A04020102020204" pitchFamily="34" charset="0"/>
              </a:rPr>
              <a:t>Siguldas pilsētas vidusskola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00B0F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35011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NR.7</a:t>
            </a:r>
            <a:endParaRPr lang="lv-LV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19472" y="894632"/>
            <a:ext cx="6867144" cy="4966417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>
            <a:off x="466345" y="2260738"/>
            <a:ext cx="4154340" cy="3600311"/>
          </a:xfrm>
        </p:spPr>
        <p:txBody>
          <a:bodyPr anchor="b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«KOSMISKAIS DZĪVNIEKU KURJERS»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Evelīna </a:t>
            </a:r>
            <a:r>
              <a:rPr lang="lv-LV" sz="2400" dirty="0" err="1" smtClean="0">
                <a:solidFill>
                  <a:srgbClr val="00B0F0"/>
                </a:solidFill>
                <a:latin typeface="Arial Black" panose="020B0A04020102020204" pitchFamily="34" charset="0"/>
              </a:rPr>
              <a:t>Matroničeva</a:t>
            </a:r>
            <a:endParaRPr lang="lv-LV" sz="2400" dirty="0" smtClean="0">
              <a:solidFill>
                <a:srgbClr val="00B0F0"/>
              </a:solidFill>
              <a:latin typeface="Arial Black" panose="020B0A04020102020204" pitchFamily="34" charset="0"/>
            </a:endParaRPr>
          </a:p>
          <a:p>
            <a:pPr marL="285750" lvl="0" indent="-285750">
              <a:buClr>
                <a:srgbClr val="00C6BB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00B0F0"/>
                </a:solidFill>
                <a:latin typeface="Arial Black" panose="020B0A04020102020204" pitchFamily="34" charset="0"/>
              </a:rPr>
              <a:t>Siguldas pilsētas vidusskola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00B0F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94797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NR.8</a:t>
            </a:r>
            <a:endParaRPr lang="lv-LV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20056" y="912143"/>
            <a:ext cx="6766560" cy="4948906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>
            <a:off x="438913" y="2260738"/>
            <a:ext cx="4181772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«SUPERVAROŅU LIDAPARĀTS»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Grieta Lāce</a:t>
            </a:r>
          </a:p>
          <a:p>
            <a:pPr marL="285750" lvl="0" indent="-285750">
              <a:buClr>
                <a:srgbClr val="00C6BB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00B0F0"/>
                </a:solidFill>
                <a:latin typeface="Arial Black" panose="020B0A04020102020204" pitchFamily="34" charset="0"/>
              </a:rPr>
              <a:t>Siguldas pilsētas vidusskola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00B0F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33554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Quotable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TM03457503[[fn=Quotable]]</Template>
  <TotalTime>601</TotalTime>
  <Words>753</Words>
  <Application>Microsoft Office PowerPoint</Application>
  <PresentationFormat>Widescreen</PresentationFormat>
  <Paragraphs>277</Paragraphs>
  <Slides>69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69</vt:i4>
      </vt:variant>
    </vt:vector>
  </HeadingPairs>
  <TitlesOfParts>
    <vt:vector size="75" baseType="lpstr">
      <vt:lpstr>Arial Black</vt:lpstr>
      <vt:lpstr>Century Gothic</vt:lpstr>
      <vt:lpstr>Georgia</vt:lpstr>
      <vt:lpstr>Wingdings</vt:lpstr>
      <vt:lpstr>Wingdings 2</vt:lpstr>
      <vt:lpstr>Quotable</vt:lpstr>
      <vt:lpstr>«RADI SAVU IDEĀLO LIDAPARĀTU»</vt:lpstr>
      <vt:lpstr>NR.1</vt:lpstr>
      <vt:lpstr>NR.2</vt:lpstr>
      <vt:lpstr>NR.3</vt:lpstr>
      <vt:lpstr>NR.4</vt:lpstr>
      <vt:lpstr>NR.5</vt:lpstr>
      <vt:lpstr>NR.6</vt:lpstr>
      <vt:lpstr>NR.7</vt:lpstr>
      <vt:lpstr>NR.8</vt:lpstr>
      <vt:lpstr>NR.9</vt:lpstr>
      <vt:lpstr>NR.10</vt:lpstr>
      <vt:lpstr>NR.11</vt:lpstr>
      <vt:lpstr>NR.12</vt:lpstr>
      <vt:lpstr>NR.13</vt:lpstr>
      <vt:lpstr>NR.14</vt:lpstr>
      <vt:lpstr>NR.15</vt:lpstr>
      <vt:lpstr>NR.16</vt:lpstr>
      <vt:lpstr>NR.17</vt:lpstr>
      <vt:lpstr>NR.18</vt:lpstr>
      <vt:lpstr>NR.19</vt:lpstr>
      <vt:lpstr>NR.20</vt:lpstr>
      <vt:lpstr>NR.21</vt:lpstr>
      <vt:lpstr>NR.22</vt:lpstr>
      <vt:lpstr>NR.23</vt:lpstr>
      <vt:lpstr>NR.24</vt:lpstr>
      <vt:lpstr>NR.25</vt:lpstr>
      <vt:lpstr>NR.26</vt:lpstr>
      <vt:lpstr>NR.27</vt:lpstr>
      <vt:lpstr>NR.28</vt:lpstr>
      <vt:lpstr>NR.29</vt:lpstr>
      <vt:lpstr>NR.30</vt:lpstr>
      <vt:lpstr>NR.31</vt:lpstr>
      <vt:lpstr>NR.32</vt:lpstr>
      <vt:lpstr>NR.33</vt:lpstr>
      <vt:lpstr>NR.34</vt:lpstr>
      <vt:lpstr>NR.35</vt:lpstr>
      <vt:lpstr>NR.36</vt:lpstr>
      <vt:lpstr>NR.37</vt:lpstr>
      <vt:lpstr>NR.38</vt:lpstr>
      <vt:lpstr>NR.39</vt:lpstr>
      <vt:lpstr>NR.40</vt:lpstr>
      <vt:lpstr>NR.41</vt:lpstr>
      <vt:lpstr>NR.42</vt:lpstr>
      <vt:lpstr>NR.43</vt:lpstr>
      <vt:lpstr>NR.44</vt:lpstr>
      <vt:lpstr>NR.45</vt:lpstr>
      <vt:lpstr>NR.46</vt:lpstr>
      <vt:lpstr>NR.47</vt:lpstr>
      <vt:lpstr>NR.48</vt:lpstr>
      <vt:lpstr>NR.49</vt:lpstr>
      <vt:lpstr>NR.50</vt:lpstr>
      <vt:lpstr>NR.51</vt:lpstr>
      <vt:lpstr>NR.52</vt:lpstr>
      <vt:lpstr>NR.53</vt:lpstr>
      <vt:lpstr>NR.54</vt:lpstr>
      <vt:lpstr>NR.55</vt:lpstr>
      <vt:lpstr>NR.56</vt:lpstr>
      <vt:lpstr>NR.57</vt:lpstr>
      <vt:lpstr>NR.58</vt:lpstr>
      <vt:lpstr>NR.59</vt:lpstr>
      <vt:lpstr>NR.60</vt:lpstr>
      <vt:lpstr>NR.61</vt:lpstr>
      <vt:lpstr>NR.62</vt:lpstr>
      <vt:lpstr>NR.63</vt:lpstr>
      <vt:lpstr>NR.64</vt:lpstr>
      <vt:lpstr>NR.65</vt:lpstr>
      <vt:lpstr>NR.66</vt:lpstr>
      <vt:lpstr>NR.67</vt:lpstr>
      <vt:lpstr>NR.68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«RADI SAVU IDEĀLO LIDAPARĀTU»</dc:title>
  <dc:creator>User</dc:creator>
  <cp:lastModifiedBy>User</cp:lastModifiedBy>
  <cp:revision>31</cp:revision>
  <dcterms:created xsi:type="dcterms:W3CDTF">2022-03-25T10:45:25Z</dcterms:created>
  <dcterms:modified xsi:type="dcterms:W3CDTF">2022-03-26T13:36:18Z</dcterms:modified>
</cp:coreProperties>
</file>